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VY_32_INOVACE_35_Matematika_Bankovky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Bankovky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8CD2648-BDE7-4F23-A6BE-3F78AC92F369}" type="presOf" srcId="{D1B46980-6531-4606-95E6-44980827E919}" destId="{2BE915AB-18AA-4053-B92C-3BFC9ED204BB}" srcOrd="1" destOrd="0" presId="urn:microsoft.com/office/officeart/2005/8/layout/target3"/>
    <dgm:cxn modelId="{3954DEC9-F98C-42EA-A6AA-B2FC357327FA}" type="presOf" srcId="{D8197B8C-B260-4A16-BDF4-0947B075E274}" destId="{5A5FFA88-C948-4069-8E93-59FA12366E83}" srcOrd="1" destOrd="0" presId="urn:microsoft.com/office/officeart/2005/8/layout/target3"/>
    <dgm:cxn modelId="{9ECB25B3-A1A6-4C66-869E-586387C3E97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3976B98-FF4A-4CE3-88CE-8BAD70A5196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F48ADC-8F25-4521-B962-650BB41C6ABB}" type="presOf" srcId="{D1D4F407-5343-4D3F-B5B9-D407B03CAEB4}" destId="{D005CE8C-CC26-4C3E-AC11-E15060ECD759}" srcOrd="0" destOrd="0" presId="urn:microsoft.com/office/officeart/2005/8/layout/target3"/>
    <dgm:cxn modelId="{F4A84BBA-8398-4DA5-8BE7-5482E7DA6A09}" type="presOf" srcId="{4C35D32F-0EAB-4CD7-82EE-45574DC2A586}" destId="{890E4F0B-2866-4A3F-A3C7-2A14B1797930}" srcOrd="1" destOrd="0" presId="urn:microsoft.com/office/officeart/2005/8/layout/target3"/>
    <dgm:cxn modelId="{C7700855-176C-483E-807E-02D3BA09E20F}" type="presOf" srcId="{B651F6E3-6281-48DB-9319-2AEAFDAE7572}" destId="{619D679B-A015-4ECF-8348-D1034C574F40}" srcOrd="0" destOrd="0" presId="urn:microsoft.com/office/officeart/2005/8/layout/target3"/>
    <dgm:cxn modelId="{F29D6C06-EDB9-4DC7-B431-20AD3728FCF1}" type="presOf" srcId="{757F3AB3-0718-4624-B441-E567A8F0AB56}" destId="{333A1088-737F-45CB-B68E-254E46348037}" srcOrd="0" destOrd="0" presId="urn:microsoft.com/office/officeart/2005/8/layout/target3"/>
    <dgm:cxn modelId="{D110C0E1-1841-456E-88BA-FF83BD51FF72}" type="presOf" srcId="{4C35D32F-0EAB-4CD7-82EE-45574DC2A586}" destId="{8BEBB6EC-1DAA-4CAC-8A25-BC0FCBD5DBD5}" srcOrd="0" destOrd="0" presId="urn:microsoft.com/office/officeart/2005/8/layout/target3"/>
    <dgm:cxn modelId="{6AA4DB57-890E-4981-8B2F-5BD4D879E07A}" type="presOf" srcId="{D8197B8C-B260-4A16-BDF4-0947B075E274}" destId="{25B08C86-7E15-44DC-BE7F-FFB55DD49D12}" srcOrd="0" destOrd="0" presId="urn:microsoft.com/office/officeart/2005/8/layout/target3"/>
    <dgm:cxn modelId="{650A4749-3851-48C8-865B-95885999F5BE}" type="presOf" srcId="{D1D4F407-5343-4D3F-B5B9-D407B03CAEB4}" destId="{AED2198E-93D5-4001-81B4-73124B309672}" srcOrd="1" destOrd="0" presId="urn:microsoft.com/office/officeart/2005/8/layout/target3"/>
    <dgm:cxn modelId="{72F5CCEB-D8A0-420B-875B-CC0318D0F609}" type="presParOf" srcId="{333A1088-737F-45CB-B68E-254E46348037}" destId="{F5ABB229-8D3B-4694-996A-96F23CF14429}" srcOrd="0" destOrd="0" presId="urn:microsoft.com/office/officeart/2005/8/layout/target3"/>
    <dgm:cxn modelId="{B5B796D1-7370-40A6-9BA9-065FC17F736D}" type="presParOf" srcId="{333A1088-737F-45CB-B68E-254E46348037}" destId="{F41139FD-01EE-4571-8B17-4FB00FC51163}" srcOrd="1" destOrd="0" presId="urn:microsoft.com/office/officeart/2005/8/layout/target3"/>
    <dgm:cxn modelId="{949797C6-F2D7-4E4B-86FD-F97C7A187787}" type="presParOf" srcId="{333A1088-737F-45CB-B68E-254E46348037}" destId="{D005CE8C-CC26-4C3E-AC11-E15060ECD759}" srcOrd="2" destOrd="0" presId="urn:microsoft.com/office/officeart/2005/8/layout/target3"/>
    <dgm:cxn modelId="{B2FD4317-4EAD-47A3-935C-5EFCB609F89E}" type="presParOf" srcId="{333A1088-737F-45CB-B68E-254E46348037}" destId="{2C702D82-9B77-49B7-9568-BB8EB47C3372}" srcOrd="3" destOrd="0" presId="urn:microsoft.com/office/officeart/2005/8/layout/target3"/>
    <dgm:cxn modelId="{E8FB4365-6E55-4170-AE50-EBBDBDFE9374}" type="presParOf" srcId="{333A1088-737F-45CB-B68E-254E46348037}" destId="{A52A0455-90FF-4808-ABD0-F02540D31D5A}" srcOrd="4" destOrd="0" presId="urn:microsoft.com/office/officeart/2005/8/layout/target3"/>
    <dgm:cxn modelId="{69A19445-B39F-4529-9B25-7A6E7EE88367}" type="presParOf" srcId="{333A1088-737F-45CB-B68E-254E46348037}" destId="{6140AFEC-043D-4C43-A2F9-D0F5331DF3A3}" srcOrd="5" destOrd="0" presId="urn:microsoft.com/office/officeart/2005/8/layout/target3"/>
    <dgm:cxn modelId="{50ABE102-320A-41E7-9383-4E04B9106CC8}" type="presParOf" srcId="{333A1088-737F-45CB-B68E-254E46348037}" destId="{9358AC05-5D7D-4327-9F80-1AD486AEA664}" srcOrd="6" destOrd="0" presId="urn:microsoft.com/office/officeart/2005/8/layout/target3"/>
    <dgm:cxn modelId="{A95995E4-E40B-4821-915C-F5447C8F0054}" type="presParOf" srcId="{333A1088-737F-45CB-B68E-254E46348037}" destId="{313FC574-E1CD-4FB4-B054-0B805CE0447D}" srcOrd="7" destOrd="0" presId="urn:microsoft.com/office/officeart/2005/8/layout/target3"/>
    <dgm:cxn modelId="{33E09E38-898C-4253-AC78-2B3B2C6B5165}" type="presParOf" srcId="{333A1088-737F-45CB-B68E-254E46348037}" destId="{619D679B-A015-4ECF-8348-D1034C574F40}" srcOrd="8" destOrd="0" presId="urn:microsoft.com/office/officeart/2005/8/layout/target3"/>
    <dgm:cxn modelId="{06EB0082-2DF8-47A6-8F3B-02A744B96A55}" type="presParOf" srcId="{333A1088-737F-45CB-B68E-254E46348037}" destId="{322283A8-4A27-4CDA-BAE3-F381106A9174}" srcOrd="9" destOrd="0" presId="urn:microsoft.com/office/officeart/2005/8/layout/target3"/>
    <dgm:cxn modelId="{C981273D-BE58-4E44-947A-3F10A00082E3}" type="presParOf" srcId="{333A1088-737F-45CB-B68E-254E46348037}" destId="{FFC9F71D-1B4F-4AD9-A4A6-86ADEFC8AF5C}" srcOrd="10" destOrd="0" presId="urn:microsoft.com/office/officeart/2005/8/layout/target3"/>
    <dgm:cxn modelId="{972371FB-449D-4B54-B471-2756517A1204}" type="presParOf" srcId="{333A1088-737F-45CB-B68E-254E46348037}" destId="{25B08C86-7E15-44DC-BE7F-FFB55DD49D12}" srcOrd="11" destOrd="0" presId="urn:microsoft.com/office/officeart/2005/8/layout/target3"/>
    <dgm:cxn modelId="{0325ABAF-27ED-4723-B896-109148191103}" type="presParOf" srcId="{333A1088-737F-45CB-B68E-254E46348037}" destId="{76644BE8-9D7C-4C09-B250-3D10AF48CBB7}" srcOrd="12" destOrd="0" presId="urn:microsoft.com/office/officeart/2005/8/layout/target3"/>
    <dgm:cxn modelId="{08C80D12-5A42-4468-A7E8-DF8F109FDAC8}" type="presParOf" srcId="{333A1088-737F-45CB-B68E-254E46348037}" destId="{EE85B701-7295-41C0-BA7A-34D3756A2AE6}" srcOrd="13" destOrd="0" presId="urn:microsoft.com/office/officeart/2005/8/layout/target3"/>
    <dgm:cxn modelId="{C17BBFCE-3CA4-4D77-B25F-D968A94FB4E2}" type="presParOf" srcId="{333A1088-737F-45CB-B68E-254E46348037}" destId="{8BEBB6EC-1DAA-4CAC-8A25-BC0FCBD5DBD5}" srcOrd="14" destOrd="0" presId="urn:microsoft.com/office/officeart/2005/8/layout/target3"/>
    <dgm:cxn modelId="{98DAF0CD-FC00-40A0-A98C-05C2EACFDA53}" type="presParOf" srcId="{333A1088-737F-45CB-B68E-254E46348037}" destId="{AED2198E-93D5-4001-81B4-73124B309672}" srcOrd="15" destOrd="0" presId="urn:microsoft.com/office/officeart/2005/8/layout/target3"/>
    <dgm:cxn modelId="{3A8CC6B0-F31B-47DE-8386-F75E1B262753}" type="presParOf" srcId="{333A1088-737F-45CB-B68E-254E46348037}" destId="{2BE915AB-18AA-4053-B92C-3BFC9ED204BB}" srcOrd="16" destOrd="0" presId="urn:microsoft.com/office/officeart/2005/8/layout/target3"/>
    <dgm:cxn modelId="{B54BE66E-3FF5-4090-9EA7-9C99283E9AF7}" type="presParOf" srcId="{333A1088-737F-45CB-B68E-254E46348037}" destId="{6BB5E863-4638-4E1D-BFDE-399D028AC4ED}" srcOrd="17" destOrd="0" presId="urn:microsoft.com/office/officeart/2005/8/layout/target3"/>
    <dgm:cxn modelId="{7B100218-1E55-4B56-8614-9F9DD8D57D35}" type="presParOf" srcId="{333A1088-737F-45CB-B68E-254E46348037}" destId="{5A5FFA88-C948-4069-8E93-59FA12366E83}" srcOrd="18" destOrd="0" presId="urn:microsoft.com/office/officeart/2005/8/layout/target3"/>
    <dgm:cxn modelId="{C07B94DB-69A3-4AE6-9D09-FCB551E1146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6C27328-39A0-437B-B6E9-3492E0F6BED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546326F-A949-4CE2-A4C8-234ABEE61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E5E6B6D-78C5-4650-B5FA-E945F81E755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360BB-E01F-4F17-A27F-BE57C204DAE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23628-EA8E-49E3-9A59-044628687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C70A3-9A41-40D5-AFE5-73F52CBE9A9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5628D-CB07-4FA2-836E-7CA922F89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EFE86-47B4-4D1B-97FB-35F5211C9EF8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0A8A-D74D-48EA-AE3E-79897AF49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8E204-B84B-430E-B734-1DE84F5FBF4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7941E-42B4-4F86-B288-871CC94D61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A7130-DD89-4AE8-A6D4-21F6F93EC47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B9EAD-3864-41F7-9918-77028A47F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5373E-3C92-4B07-A45B-234D3C6EBC83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668A6-847F-48AE-A580-1E979C146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5C66A-FC64-488D-A725-1C58B3AC8616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894D8-5D5A-4865-A4CA-D0F17DB2E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EB3C6-2535-4E91-BA04-155968A7ACEF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D0ABD-1B51-4480-BCED-C87BC0C84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AF534-F145-4BBC-BF38-EE382E12A08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EE3D8-10E1-4486-B8B9-6B276CEB7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26A1-0A30-489C-B997-B0AE80A1B1C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0634D-79B8-4204-BEE5-61D3D57832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50B5B-B3F4-4AC0-9851-CD33D9C29D9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983DC-8255-429C-A1AB-61E661ED7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351444-08A4-41B7-8982-0B289174A1E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6311FE-AC88-414F-A65D-7B4339EF1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png"/><Relationship Id="rId7" Type="http://schemas.openxmlformats.org/officeDocument/2006/relationships/image" Target="../media/image8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3.jpeg"/><Relationship Id="rId5" Type="http://schemas.openxmlformats.org/officeDocument/2006/relationships/image" Target="../media/image19.png"/><Relationship Id="rId10" Type="http://schemas.openxmlformats.org/officeDocument/2006/relationships/image" Target="../media/image12.jpeg"/><Relationship Id="rId4" Type="http://schemas.openxmlformats.org/officeDocument/2006/relationships/image" Target="../media/image18.pn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5.wmf"/><Relationship Id="rId7" Type="http://schemas.openxmlformats.org/officeDocument/2006/relationships/image" Target="../media/image28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27.wmf"/><Relationship Id="rId10" Type="http://schemas.openxmlformats.org/officeDocument/2006/relationships/image" Target="../media/image12.jpeg"/><Relationship Id="rId4" Type="http://schemas.openxmlformats.org/officeDocument/2006/relationships/image" Target="../media/image26.wmf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32.wmf"/><Relationship Id="rId7" Type="http://schemas.openxmlformats.org/officeDocument/2006/relationships/image" Target="../media/image29.wmf"/><Relationship Id="rId12" Type="http://schemas.openxmlformats.org/officeDocument/2006/relationships/image" Target="../media/image9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11" Type="http://schemas.openxmlformats.org/officeDocument/2006/relationships/image" Target="../media/image15.jpeg"/><Relationship Id="rId5" Type="http://schemas.openxmlformats.org/officeDocument/2006/relationships/image" Target="../media/image34.jpeg"/><Relationship Id="rId10" Type="http://schemas.openxmlformats.org/officeDocument/2006/relationships/image" Target="../media/image26.wmf"/><Relationship Id="rId4" Type="http://schemas.openxmlformats.org/officeDocument/2006/relationships/image" Target="../media/image33.jpeg"/><Relationship Id="rId9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686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Učební látka  - Bankovky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Názorné ukázky českých bankovek, poznávání jejich hodnot, odhad cen zboží, spojování obrázků s nákupním vozíkem, lze využít při řešení slovních úloh a manipulaci s penězi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6. 9.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755650" y="333375"/>
            <a:ext cx="7772400" cy="1470025"/>
          </a:xfrm>
        </p:spPr>
        <p:txBody>
          <a:bodyPr/>
          <a:lstStyle/>
          <a:p>
            <a:r>
              <a:rPr lang="cs-CZ" smtClean="0"/>
              <a:t>Bankovky </a:t>
            </a:r>
          </a:p>
        </p:txBody>
      </p:sp>
      <p:pic>
        <p:nvPicPr>
          <p:cNvPr id="17410" name="Obrázek 4" descr="MB900236222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916113"/>
            <a:ext cx="4370388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umy 01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2068598">
            <a:off x="6453188" y="1893888"/>
            <a:ext cx="2260600" cy="98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umy 00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400167">
            <a:off x="541338" y="2195513"/>
            <a:ext cx="21320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umy 01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706443">
            <a:off x="6543675" y="4730750"/>
            <a:ext cx="17526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umy 01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-1967181">
            <a:off x="995363" y="4421188"/>
            <a:ext cx="1795462" cy="88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3563938" y="5876925"/>
            <a:ext cx="191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Nakupování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088" y="333375"/>
            <a:ext cx="388937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Vyber si zboží do  </a:t>
            </a:r>
            <a:endParaRPr lang="cs-CZ" dirty="0"/>
          </a:p>
        </p:txBody>
      </p:sp>
      <p:pic>
        <p:nvPicPr>
          <p:cNvPr id="4" name="Obrázek 3" descr="Dumy 01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333375"/>
            <a:ext cx="2300288" cy="1133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" name="Obrázek 4" descr="Obrázek16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628775"/>
            <a:ext cx="1079500" cy="221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brázek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916113"/>
            <a:ext cx="1281113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Obrázek3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00338" y="1844675"/>
            <a:ext cx="1106487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0825" y="6237288"/>
            <a:ext cx="2535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Spoj s nákupním vozíkem</a:t>
            </a:r>
          </a:p>
        </p:txBody>
      </p:sp>
      <p:pic>
        <p:nvPicPr>
          <p:cNvPr id="9" name="Obrázek 8" descr="Obrázek9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35825" y="2349500"/>
            <a:ext cx="129063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MH900387580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5288" y="3789363"/>
            <a:ext cx="2303462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MB900232197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4365625"/>
            <a:ext cx="1612900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7450" y="3213100"/>
            <a:ext cx="6858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 Kč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338" y="3141663"/>
            <a:ext cx="684212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 Kč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148263" y="3068638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15Kč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092950" y="3068638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20Kč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740650" y="5084763"/>
            <a:ext cx="631825" cy="36988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25Kč</a:t>
            </a:r>
          </a:p>
        </p:txBody>
      </p:sp>
      <p:pic>
        <p:nvPicPr>
          <p:cNvPr id="17" name="Obrázek 16" descr="MB900337248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132138" y="4437063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140200" y="4292600"/>
            <a:ext cx="63182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20Kč</a:t>
            </a:r>
          </a:p>
        </p:txBody>
      </p:sp>
      <p:pic>
        <p:nvPicPr>
          <p:cNvPr id="19" name="Obrázek 18" descr="MH900246181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292725" y="5013325"/>
            <a:ext cx="14398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8625" y="5805488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4932363" cy="1143000"/>
          </a:xfrm>
        </p:spPr>
        <p:txBody>
          <a:bodyPr/>
          <a:lstStyle/>
          <a:p>
            <a:r>
              <a:rPr lang="cs-CZ" smtClean="0"/>
              <a:t>Vyber si zboží do</a:t>
            </a:r>
          </a:p>
        </p:txBody>
      </p:sp>
      <p:pic>
        <p:nvPicPr>
          <p:cNvPr id="4" name="Zástupný symbol pro obsah 3" descr="Dumy 015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260350"/>
            <a:ext cx="2776537" cy="1368425"/>
          </a:xfrm>
        </p:spPr>
      </p:pic>
      <p:pic>
        <p:nvPicPr>
          <p:cNvPr id="6" name="Obrázek 5" descr="Obrázek19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1628775"/>
            <a:ext cx="960437" cy="133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Obrázek20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1557338"/>
            <a:ext cx="960438" cy="130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brázek21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2988" y="2133600"/>
            <a:ext cx="13811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Obrázek22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00788" y="5373688"/>
            <a:ext cx="1042987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Obrázek16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19475" y="3644900"/>
            <a:ext cx="1098550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Obrázek17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80063" y="2205038"/>
            <a:ext cx="1004887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763713" y="3284538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30Kč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851275" y="2492375"/>
            <a:ext cx="633413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50Kč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67400" y="3284538"/>
            <a:ext cx="633413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10Kč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956550" y="2349500"/>
            <a:ext cx="6318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10Kč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995738" y="3644900"/>
            <a:ext cx="63182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15Kč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732588" y="5373688"/>
            <a:ext cx="6318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15Kč</a:t>
            </a:r>
          </a:p>
        </p:txBody>
      </p:sp>
      <p:pic>
        <p:nvPicPr>
          <p:cNvPr id="20" name="Obrázek 19" descr="Obrázek3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667625" y="3716338"/>
            <a:ext cx="1204913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172450" y="5084763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20Kč</a:t>
            </a:r>
          </a:p>
        </p:txBody>
      </p:sp>
      <p:pic>
        <p:nvPicPr>
          <p:cNvPr id="23" name="Obrázek 22" descr="MH900387580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4049713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23850" y="6488113"/>
            <a:ext cx="2530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Spoj s nákupním košíkem</a:t>
            </a:r>
          </a:p>
        </p:txBody>
      </p:sp>
      <p:pic>
        <p:nvPicPr>
          <p:cNvPr id="22" name="Obrázek 21" descr="MB900232299 – kopie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00563" y="47244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219700" y="6021388"/>
            <a:ext cx="64770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30Kč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4" grpId="0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4465638" cy="1143000"/>
          </a:xfrm>
        </p:spPr>
        <p:txBody>
          <a:bodyPr/>
          <a:lstStyle/>
          <a:p>
            <a:r>
              <a:rPr lang="cs-CZ" smtClean="0"/>
              <a:t>Vyber si zboží do </a:t>
            </a:r>
          </a:p>
        </p:txBody>
      </p:sp>
      <p:pic>
        <p:nvPicPr>
          <p:cNvPr id="4" name="Obrázek 3" descr="Dumy 00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333375"/>
            <a:ext cx="2713038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0" descr="MC9000130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4581525"/>
            <a:ext cx="1457325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MC90041230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2060575"/>
            <a:ext cx="18224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5" descr="MC900440066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5084763"/>
            <a:ext cx="19494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MH900246181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1700213"/>
            <a:ext cx="1439862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2" descr="MC900383014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71775" y="1557338"/>
            <a:ext cx="1055688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1" descr="MC900113450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75463" y="2636838"/>
            <a:ext cx="1811337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2" descr="MC900441726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92725" y="3716338"/>
            <a:ext cx="1512888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MH900387580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3573463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0" y="6165850"/>
            <a:ext cx="2530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Spoj s nákupním košíkem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885113" y="3789363"/>
            <a:ext cx="747712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200Kč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804025" y="5876925"/>
            <a:ext cx="7493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500Kč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643438" y="5949950"/>
            <a:ext cx="11525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750 Kč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56100" y="2708275"/>
            <a:ext cx="8636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2500Kč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55650" y="2636838"/>
            <a:ext cx="6318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50Kč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059113" y="2492375"/>
            <a:ext cx="7493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100Kč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940425" y="3644900"/>
            <a:ext cx="7493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2484438" cy="8826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Vyber zboží za </a:t>
            </a:r>
            <a:endParaRPr lang="cs-CZ" dirty="0"/>
          </a:p>
        </p:txBody>
      </p:sp>
      <p:pic>
        <p:nvPicPr>
          <p:cNvPr id="5" name="Obrázek 4" descr="Dumy 01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404813"/>
            <a:ext cx="1651000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" name="Picture 18" descr="MC90043607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2205038"/>
            <a:ext cx="18415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umy 00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981075"/>
            <a:ext cx="1827213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umy 003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0"/>
            <a:ext cx="1754188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>
            <a:endCxn id="8" idx="1"/>
          </p:cNvCxnSpPr>
          <p:nvPr/>
        </p:nvCxnSpPr>
        <p:spPr>
          <a:xfrm flipV="1">
            <a:off x="4500563" y="414338"/>
            <a:ext cx="719137" cy="2063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H="1">
            <a:off x="4427538" y="836613"/>
            <a:ext cx="576262" cy="5762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0" descr="MC900013096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64388" y="4437063"/>
            <a:ext cx="1457325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991475" y="5732463"/>
            <a:ext cx="1152525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750 Kč</a:t>
            </a:r>
          </a:p>
        </p:txBody>
      </p:sp>
      <p:pic>
        <p:nvPicPr>
          <p:cNvPr id="17" name="Picture 21" descr="MC90011345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71550" y="1268413"/>
            <a:ext cx="1809750" cy="194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763713" y="2565400"/>
            <a:ext cx="749300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200Kč</a:t>
            </a:r>
          </a:p>
        </p:txBody>
      </p:sp>
      <p:pic>
        <p:nvPicPr>
          <p:cNvPr id="19" name="Obrázek 18" descr="MH900387580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3500438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0" y="6165850"/>
            <a:ext cx="2530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Spoj s nákupním košíkem</a:t>
            </a:r>
          </a:p>
        </p:txBody>
      </p:sp>
      <p:pic>
        <p:nvPicPr>
          <p:cNvPr id="21" name="Picture 32" descr="MC900383014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92500" y="4508500"/>
            <a:ext cx="1055688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779838" y="5732463"/>
            <a:ext cx="749300" cy="3698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100Kč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308850" y="2924175"/>
            <a:ext cx="865188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1500Kč</a:t>
            </a:r>
          </a:p>
        </p:txBody>
      </p:sp>
      <p:pic>
        <p:nvPicPr>
          <p:cNvPr id="25" name="Picture 35" descr="MC900412306[1]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635375" y="2276475"/>
            <a:ext cx="18224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427538" y="2276475"/>
            <a:ext cx="86677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2500Kč</a:t>
            </a:r>
          </a:p>
        </p:txBody>
      </p:sp>
      <p:pic>
        <p:nvPicPr>
          <p:cNvPr id="29" name="Obrázek 28" descr="MH900246181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19700" y="3213100"/>
            <a:ext cx="14398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795963" y="4149725"/>
            <a:ext cx="6318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50Kč</a:t>
            </a:r>
          </a:p>
        </p:txBody>
      </p:sp>
      <p:pic>
        <p:nvPicPr>
          <p:cNvPr id="22" name="Obrázek 21" descr="Obrázek7.jpg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219700" y="4941888"/>
            <a:ext cx="128111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795963" y="6165850"/>
            <a:ext cx="631825" cy="368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8" grpId="0" animBg="1"/>
      <p:bldP spid="18" grpId="1" animBg="1"/>
      <p:bldP spid="20" grpId="0"/>
      <p:bldP spid="23" grpId="0" animBg="1"/>
      <p:bldP spid="24" grpId="0" animBg="1"/>
      <p:bldP spid="26" grpId="0" animBg="1"/>
      <p:bldP spid="30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r>
              <a:rPr lang="cs-CZ" smtClean="0"/>
              <a:t>Foto bankovek: autor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134</Words>
  <Application>Microsoft Office PowerPoint</Application>
  <PresentationFormat>On-screen Show (4:3)</PresentationFormat>
  <Paragraphs>50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ANOTACE</vt:lpstr>
      <vt:lpstr>Bankovky </vt:lpstr>
      <vt:lpstr>Vyber si zboží do  </vt:lpstr>
      <vt:lpstr>Vyber si zboží do</vt:lpstr>
      <vt:lpstr>Vyber si zboží do </vt:lpstr>
      <vt:lpstr>Vyber zboží za 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Bankovky - nakupování</dc:title>
  <dc:creator>Valued Acer Customer</dc:creator>
  <cp:lastModifiedBy>riedel</cp:lastModifiedBy>
  <cp:revision>29</cp:revision>
  <dcterms:created xsi:type="dcterms:W3CDTF">2012-11-16T18:17:50Z</dcterms:created>
  <dcterms:modified xsi:type="dcterms:W3CDTF">2012-12-26T18:31:55Z</dcterms:modified>
</cp:coreProperties>
</file>