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8" r:id="rId2"/>
    <p:sldId id="270" r:id="rId3"/>
    <p:sldId id="256" r:id="rId4"/>
    <p:sldId id="262" r:id="rId5"/>
    <p:sldId id="260" r:id="rId6"/>
    <p:sldId id="258" r:id="rId7"/>
    <p:sldId id="263" r:id="rId8"/>
    <p:sldId id="264" r:id="rId9"/>
    <p:sldId id="265" r:id="rId10"/>
    <p:sldId id="266" r:id="rId11"/>
    <p:sldId id="267" r:id="rId12"/>
    <p:sldId id="273" r:id="rId13"/>
    <p:sldId id="275" r:id="rId14"/>
    <p:sldId id="272" r:id="rId15"/>
    <p:sldId id="274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840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4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#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#6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3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VY_32_INOVACE_37_Matematika_Smíšená čísla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Jitka </a:t>
          </a:r>
          <a:r>
            <a:rPr lang="cs-CZ" sz="2000" dirty="0" err="1" smtClean="0"/>
            <a:t>Riedelová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Smíšená čísla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2D9E9E9-CA05-4E85-9061-14377BE8D58A}" type="presOf" srcId="{D1D4F407-5343-4D3F-B5B9-D407B03CAEB4}" destId="{AED2198E-93D5-4001-81B4-73124B309672}" srcOrd="1" destOrd="0" presId="urn:microsoft.com/office/officeart/2005/8/layout/target3"/>
    <dgm:cxn modelId="{9C29A576-E9D1-4AA7-BE2D-598C04B1CDCB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AB6CE6B-C810-4F99-83E0-44381E787E91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0AE0E2F-9A2D-4208-8DF9-DEDEF37442FA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9CD1D44-2A37-4204-AC4E-ACBC6A69F295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FC8939D4-50DE-41B5-98F8-B5B784DD57DE}" type="presOf" srcId="{D1D4F407-5343-4D3F-B5B9-D407B03CAEB4}" destId="{D005CE8C-CC26-4C3E-AC11-E15060ECD759}" srcOrd="0" destOrd="0" presId="urn:microsoft.com/office/officeart/2005/8/layout/target3"/>
    <dgm:cxn modelId="{7A868197-A18B-49C7-BF18-E00FD8F9B935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2F711A4-B7DC-4DE5-B75F-61A2FD945477}" type="presOf" srcId="{B651F6E3-6281-48DB-9319-2AEAFDAE7572}" destId="{619D679B-A015-4ECF-8348-D1034C574F40}" srcOrd="0" destOrd="0" presId="urn:microsoft.com/office/officeart/2005/8/layout/target3"/>
    <dgm:cxn modelId="{56890A1A-9E61-4781-A34F-C8B30E50D5D7}" type="presOf" srcId="{4C35D32F-0EAB-4CD7-82EE-45574DC2A586}" destId="{8BEBB6EC-1DAA-4CAC-8A25-BC0FCBD5DBD5}" srcOrd="0" destOrd="0" presId="urn:microsoft.com/office/officeart/2005/8/layout/target3"/>
    <dgm:cxn modelId="{C84FCDD0-BE10-4A17-90C2-7A3F35181EC8}" type="presOf" srcId="{D1B46980-6531-4606-95E6-44980827E919}" destId="{6140AFEC-043D-4C43-A2F9-D0F5331DF3A3}" srcOrd="0" destOrd="0" presId="urn:microsoft.com/office/officeart/2005/8/layout/target3"/>
    <dgm:cxn modelId="{4390A7C8-959A-4F0E-A47E-B95760E7C410}" type="presOf" srcId="{B651F6E3-6281-48DB-9319-2AEAFDAE7572}" destId="{6BB5E863-4638-4E1D-BFDE-399D028AC4ED}" srcOrd="1" destOrd="0" presId="urn:microsoft.com/office/officeart/2005/8/layout/target3"/>
    <dgm:cxn modelId="{CAF0059A-7057-4046-A4F7-17797CDB4870}" type="presParOf" srcId="{333A1088-737F-45CB-B68E-254E46348037}" destId="{F5ABB229-8D3B-4694-996A-96F23CF14429}" srcOrd="0" destOrd="0" presId="urn:microsoft.com/office/officeart/2005/8/layout/target3"/>
    <dgm:cxn modelId="{91CC0FC0-38D9-412D-A3C7-288CE39F0822}" type="presParOf" srcId="{333A1088-737F-45CB-B68E-254E46348037}" destId="{F41139FD-01EE-4571-8B17-4FB00FC51163}" srcOrd="1" destOrd="0" presId="urn:microsoft.com/office/officeart/2005/8/layout/target3"/>
    <dgm:cxn modelId="{8D56FD6F-E972-4D9B-A7FF-D4498D823A12}" type="presParOf" srcId="{333A1088-737F-45CB-B68E-254E46348037}" destId="{D005CE8C-CC26-4C3E-AC11-E15060ECD759}" srcOrd="2" destOrd="0" presId="urn:microsoft.com/office/officeart/2005/8/layout/target3"/>
    <dgm:cxn modelId="{A6DC95B4-9CB7-4C4E-B059-2B9A3A599061}" type="presParOf" srcId="{333A1088-737F-45CB-B68E-254E46348037}" destId="{2C702D82-9B77-49B7-9568-BB8EB47C3372}" srcOrd="3" destOrd="0" presId="urn:microsoft.com/office/officeart/2005/8/layout/target3"/>
    <dgm:cxn modelId="{3DDA570F-E2F8-47E8-A73F-C524B72F8E82}" type="presParOf" srcId="{333A1088-737F-45CB-B68E-254E46348037}" destId="{A52A0455-90FF-4808-ABD0-F02540D31D5A}" srcOrd="4" destOrd="0" presId="urn:microsoft.com/office/officeart/2005/8/layout/target3"/>
    <dgm:cxn modelId="{D71FCEAB-3081-4E0A-B6ED-7885A5403598}" type="presParOf" srcId="{333A1088-737F-45CB-B68E-254E46348037}" destId="{6140AFEC-043D-4C43-A2F9-D0F5331DF3A3}" srcOrd="5" destOrd="0" presId="urn:microsoft.com/office/officeart/2005/8/layout/target3"/>
    <dgm:cxn modelId="{38358014-4EAD-4E76-B0F2-A4BA565B3B07}" type="presParOf" srcId="{333A1088-737F-45CB-B68E-254E46348037}" destId="{9358AC05-5D7D-4327-9F80-1AD486AEA664}" srcOrd="6" destOrd="0" presId="urn:microsoft.com/office/officeart/2005/8/layout/target3"/>
    <dgm:cxn modelId="{4C374C30-8E64-4DAF-9DF7-EA5AA105392F}" type="presParOf" srcId="{333A1088-737F-45CB-B68E-254E46348037}" destId="{313FC574-E1CD-4FB4-B054-0B805CE0447D}" srcOrd="7" destOrd="0" presId="urn:microsoft.com/office/officeart/2005/8/layout/target3"/>
    <dgm:cxn modelId="{667D8C44-65A2-4790-B7A8-5E3818A4194E}" type="presParOf" srcId="{333A1088-737F-45CB-B68E-254E46348037}" destId="{619D679B-A015-4ECF-8348-D1034C574F40}" srcOrd="8" destOrd="0" presId="urn:microsoft.com/office/officeart/2005/8/layout/target3"/>
    <dgm:cxn modelId="{9679EDBB-4F52-4D79-8EE7-E52A40FB57B1}" type="presParOf" srcId="{333A1088-737F-45CB-B68E-254E46348037}" destId="{322283A8-4A27-4CDA-BAE3-F381106A9174}" srcOrd="9" destOrd="0" presId="urn:microsoft.com/office/officeart/2005/8/layout/target3"/>
    <dgm:cxn modelId="{45AE1A09-C7A2-4DF3-8833-54298721323D}" type="presParOf" srcId="{333A1088-737F-45CB-B68E-254E46348037}" destId="{FFC9F71D-1B4F-4AD9-A4A6-86ADEFC8AF5C}" srcOrd="10" destOrd="0" presId="urn:microsoft.com/office/officeart/2005/8/layout/target3"/>
    <dgm:cxn modelId="{52248A44-E57A-4156-A83B-A0628FE79754}" type="presParOf" srcId="{333A1088-737F-45CB-B68E-254E46348037}" destId="{25B08C86-7E15-44DC-BE7F-FFB55DD49D12}" srcOrd="11" destOrd="0" presId="urn:microsoft.com/office/officeart/2005/8/layout/target3"/>
    <dgm:cxn modelId="{042AF507-6491-417A-9FD8-A30108569208}" type="presParOf" srcId="{333A1088-737F-45CB-B68E-254E46348037}" destId="{76644BE8-9D7C-4C09-B250-3D10AF48CBB7}" srcOrd="12" destOrd="0" presId="urn:microsoft.com/office/officeart/2005/8/layout/target3"/>
    <dgm:cxn modelId="{907BB2F5-05D8-4D19-9474-F9C66EDFB13F}" type="presParOf" srcId="{333A1088-737F-45CB-B68E-254E46348037}" destId="{EE85B701-7295-41C0-BA7A-34D3756A2AE6}" srcOrd="13" destOrd="0" presId="urn:microsoft.com/office/officeart/2005/8/layout/target3"/>
    <dgm:cxn modelId="{2A0157CD-0A04-4A62-8215-47DB1289EA4D}" type="presParOf" srcId="{333A1088-737F-45CB-B68E-254E46348037}" destId="{8BEBB6EC-1DAA-4CAC-8A25-BC0FCBD5DBD5}" srcOrd="14" destOrd="0" presId="urn:microsoft.com/office/officeart/2005/8/layout/target3"/>
    <dgm:cxn modelId="{DF72C38F-F38B-4C3E-9B15-29BA9C1AC8AB}" type="presParOf" srcId="{333A1088-737F-45CB-B68E-254E46348037}" destId="{AED2198E-93D5-4001-81B4-73124B309672}" srcOrd="15" destOrd="0" presId="urn:microsoft.com/office/officeart/2005/8/layout/target3"/>
    <dgm:cxn modelId="{596DB142-8CD5-407B-BF69-81E0A5E460EE}" type="presParOf" srcId="{333A1088-737F-45CB-B68E-254E46348037}" destId="{2BE915AB-18AA-4053-B92C-3BFC9ED204BB}" srcOrd="16" destOrd="0" presId="urn:microsoft.com/office/officeart/2005/8/layout/target3"/>
    <dgm:cxn modelId="{893129AC-4348-4E27-815E-25A81D006CD5}" type="presParOf" srcId="{333A1088-737F-45CB-B68E-254E46348037}" destId="{6BB5E863-4638-4E1D-BFDE-399D028AC4ED}" srcOrd="17" destOrd="0" presId="urn:microsoft.com/office/officeart/2005/8/layout/target3"/>
    <dgm:cxn modelId="{DA542A62-2015-4353-BDDC-CCD1D029E704}" type="presParOf" srcId="{333A1088-737F-45CB-B68E-254E46348037}" destId="{5A5FFA88-C948-4069-8E93-59FA12366E83}" srcOrd="18" destOrd="0" presId="urn:microsoft.com/office/officeart/2005/8/layout/target3"/>
    <dgm:cxn modelId="{4D2FF20A-F867-4641-840A-A33012B46C1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E984C1A-F90F-4CBA-A4A5-EFA4AE21DBE4}" type="doc">
      <dgm:prSet loTypeId="urn:microsoft.com/office/officeart/2005/8/layout/radial1" loCatId="cycle" qsTypeId="urn:microsoft.com/office/officeart/2005/8/quickstyle/simple1#1" qsCatId="simple" csTypeId="urn:microsoft.com/office/officeart/2005/8/colors/accent1_2#4" csCatId="accent1" phldr="1"/>
      <dgm:spPr/>
      <dgm:t>
        <a:bodyPr/>
        <a:lstStyle/>
        <a:p>
          <a:endParaRPr lang="cs-CZ"/>
        </a:p>
      </dgm:t>
    </dgm:pt>
    <dgm:pt modelId="{E631C116-6721-433C-991C-1AC5DC44735C}">
      <dgm:prSet phldrT="[Text]" custT="1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r>
            <a:rPr lang="cs-CZ" sz="6600" dirty="0" smtClean="0">
              <a:solidFill>
                <a:schemeClr val="tx1"/>
              </a:solidFill>
            </a:rPr>
            <a:t>1</a:t>
          </a:r>
          <a:endParaRPr lang="cs-CZ" sz="6600" dirty="0">
            <a:solidFill>
              <a:schemeClr val="tx1"/>
            </a:solidFill>
          </a:endParaRPr>
        </a:p>
      </dgm:t>
    </dgm:pt>
    <dgm:pt modelId="{1FAC5A1B-3302-4A8D-8C9D-88528697923A}" type="parTrans" cxnId="{6DBDBB15-72CB-4FAE-91B3-3E98E8DF3B94}">
      <dgm:prSet/>
      <dgm:spPr/>
      <dgm:t>
        <a:bodyPr/>
        <a:lstStyle/>
        <a:p>
          <a:endParaRPr lang="cs-CZ"/>
        </a:p>
      </dgm:t>
    </dgm:pt>
    <dgm:pt modelId="{6A04424E-0082-44E3-B9DF-DE1F14113379}" type="sibTrans" cxnId="{6DBDBB15-72CB-4FAE-91B3-3E98E8DF3B94}">
      <dgm:prSet/>
      <dgm:spPr/>
      <dgm:t>
        <a:bodyPr/>
        <a:lstStyle/>
        <a:p>
          <a:endParaRPr lang="cs-CZ"/>
        </a:p>
      </dgm:t>
    </dgm:pt>
    <dgm:pt modelId="{8171ABC6-E91E-4DE8-AB23-5665AA7ADFD8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>
            <a:solidFill>
              <a:schemeClr val="tx1"/>
            </a:solidFill>
          </a:endParaRPr>
        </a:p>
      </dgm:t>
    </dgm:pt>
    <dgm:pt modelId="{B1672164-315A-4C5F-ACB2-0A7B0B3949C3}" type="parTrans" cxnId="{1F1944F1-9677-4C0A-B23F-4E4D8597F731}">
      <dgm:prSet/>
      <dgm:spPr/>
      <dgm:t>
        <a:bodyPr/>
        <a:lstStyle/>
        <a:p>
          <a:endParaRPr lang="cs-CZ"/>
        </a:p>
      </dgm:t>
    </dgm:pt>
    <dgm:pt modelId="{56620A1B-168F-4070-B0F2-1BB280B0AD72}" type="sibTrans" cxnId="{1F1944F1-9677-4C0A-B23F-4E4D8597F731}">
      <dgm:prSet/>
      <dgm:spPr/>
      <dgm:t>
        <a:bodyPr/>
        <a:lstStyle/>
        <a:p>
          <a:endParaRPr lang="cs-CZ"/>
        </a:p>
      </dgm:t>
    </dgm:pt>
    <dgm:pt modelId="{DED4FB36-CB23-412E-9DA0-47C906493126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r>
            <a:rPr lang="cs-CZ" dirty="0" smtClean="0"/>
            <a:t>-</a:t>
          </a:r>
          <a:endParaRPr lang="cs-CZ" dirty="0"/>
        </a:p>
      </dgm:t>
    </dgm:pt>
    <dgm:pt modelId="{04B017B0-8B8B-4212-9853-817E6D01D6D1}" type="parTrans" cxnId="{660A92B4-12DC-4613-B64B-10839B121AC3}">
      <dgm:prSet/>
      <dgm:spPr/>
      <dgm:t>
        <a:bodyPr/>
        <a:lstStyle/>
        <a:p>
          <a:endParaRPr lang="cs-CZ"/>
        </a:p>
      </dgm:t>
    </dgm:pt>
    <dgm:pt modelId="{C2BAC6D2-6EFA-4427-A960-F1AD31974645}" type="sibTrans" cxnId="{660A92B4-12DC-4613-B64B-10839B121AC3}">
      <dgm:prSet/>
      <dgm:spPr/>
      <dgm:t>
        <a:bodyPr/>
        <a:lstStyle/>
        <a:p>
          <a:endParaRPr lang="cs-CZ"/>
        </a:p>
      </dgm:t>
    </dgm:pt>
    <dgm:pt modelId="{9727B7A8-0C82-4EDF-AB24-1A34EA29BC10}">
      <dgm:prSet phldrT="[Text]" phldr="1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023A4291-EE58-43AA-8816-747B416BDBAE}" type="parTrans" cxnId="{D491C8D9-4E86-4776-9A3C-5D40561FD3BF}">
      <dgm:prSet/>
      <dgm:spPr/>
      <dgm:t>
        <a:bodyPr/>
        <a:lstStyle/>
        <a:p>
          <a:endParaRPr lang="cs-CZ"/>
        </a:p>
      </dgm:t>
    </dgm:pt>
    <dgm:pt modelId="{7F8FE27E-EDA1-425B-8240-5A006F495D7D}" type="sibTrans" cxnId="{D491C8D9-4E86-4776-9A3C-5D40561FD3BF}">
      <dgm:prSet/>
      <dgm:spPr/>
      <dgm:t>
        <a:bodyPr/>
        <a:lstStyle/>
        <a:p>
          <a:endParaRPr lang="cs-CZ"/>
        </a:p>
      </dgm:t>
    </dgm:pt>
    <dgm:pt modelId="{60DD0303-B7AF-4EF8-BEAC-9A6A2A793833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36E592BB-B05E-4DBE-9B1F-D05B5BF797FB}" type="parTrans" cxnId="{C2AC6484-86B2-4EB8-84B5-A71DCBB753CD}">
      <dgm:prSet/>
      <dgm:spPr/>
      <dgm:t>
        <a:bodyPr/>
        <a:lstStyle/>
        <a:p>
          <a:endParaRPr lang="cs-CZ"/>
        </a:p>
      </dgm:t>
    </dgm:pt>
    <dgm:pt modelId="{75FAE0B9-B7CC-408F-B387-F5366620F589}" type="sibTrans" cxnId="{C2AC6484-86B2-4EB8-84B5-A71DCBB753CD}">
      <dgm:prSet/>
      <dgm:spPr/>
      <dgm:t>
        <a:bodyPr/>
        <a:lstStyle/>
        <a:p>
          <a:endParaRPr lang="cs-CZ"/>
        </a:p>
      </dgm:t>
    </dgm:pt>
    <dgm:pt modelId="{6E6D4771-A387-470B-B17C-042EA454BC4C}" type="pres">
      <dgm:prSet presAssocID="{2E984C1A-F90F-4CBA-A4A5-EFA4AE21DBE4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220277E-BBA4-4275-9B16-B13AB9BDAFDF}" type="pres">
      <dgm:prSet presAssocID="{E631C116-6721-433C-991C-1AC5DC44735C}" presName="centerShape" presStyleLbl="node0" presStyleIdx="0" presStyleCnt="1"/>
      <dgm:spPr/>
      <dgm:t>
        <a:bodyPr/>
        <a:lstStyle/>
        <a:p>
          <a:endParaRPr lang="cs-CZ"/>
        </a:p>
      </dgm:t>
    </dgm:pt>
    <dgm:pt modelId="{EB01326E-A8DE-4984-9835-55D9BB15069E}" type="pres">
      <dgm:prSet presAssocID="{B1672164-315A-4C5F-ACB2-0A7B0B3949C3}" presName="Name9" presStyleLbl="parChTrans1D2" presStyleIdx="0" presStyleCnt="4"/>
      <dgm:spPr/>
      <dgm:t>
        <a:bodyPr/>
        <a:lstStyle/>
        <a:p>
          <a:endParaRPr lang="cs-CZ"/>
        </a:p>
      </dgm:t>
    </dgm:pt>
    <dgm:pt modelId="{94BB0D31-47A4-44EA-B227-94EEA200AAAA}" type="pres">
      <dgm:prSet presAssocID="{B1672164-315A-4C5F-ACB2-0A7B0B3949C3}" presName="connTx" presStyleLbl="parChTrans1D2" presStyleIdx="0" presStyleCnt="4"/>
      <dgm:spPr/>
      <dgm:t>
        <a:bodyPr/>
        <a:lstStyle/>
        <a:p>
          <a:endParaRPr lang="cs-CZ"/>
        </a:p>
      </dgm:t>
    </dgm:pt>
    <dgm:pt modelId="{76A6FC24-025E-4F77-9CF8-805D1D147047}" type="pres">
      <dgm:prSet presAssocID="{8171ABC6-E91E-4DE8-AB23-5665AA7ADFD8}" presName="node" presStyleLbl="node1" presStyleIdx="0" presStyleCnt="4" custRadScaleRad="12045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2DF861-CD38-43CA-AF0F-26F7224CB419}" type="pres">
      <dgm:prSet presAssocID="{04B017B0-8B8B-4212-9853-817E6D01D6D1}" presName="Name9" presStyleLbl="parChTrans1D2" presStyleIdx="1" presStyleCnt="4"/>
      <dgm:spPr/>
      <dgm:t>
        <a:bodyPr/>
        <a:lstStyle/>
        <a:p>
          <a:endParaRPr lang="cs-CZ"/>
        </a:p>
      </dgm:t>
    </dgm:pt>
    <dgm:pt modelId="{26CE26B6-401E-433D-B22A-DCA5231FAC97}" type="pres">
      <dgm:prSet presAssocID="{04B017B0-8B8B-4212-9853-817E6D01D6D1}" presName="connTx" presStyleLbl="parChTrans1D2" presStyleIdx="1" presStyleCnt="4"/>
      <dgm:spPr/>
      <dgm:t>
        <a:bodyPr/>
        <a:lstStyle/>
        <a:p>
          <a:endParaRPr lang="cs-CZ"/>
        </a:p>
      </dgm:t>
    </dgm:pt>
    <dgm:pt modelId="{A61D68B5-0B6D-4087-B50C-A33882201087}" type="pres">
      <dgm:prSet presAssocID="{DED4FB36-CB23-412E-9DA0-47C906493126}" presName="node" presStyleLbl="node1" presStyleIdx="1" presStyleCnt="4" custScaleX="106968" custRadScaleRad="121904" custRadScaleInc="317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BF06CC-F576-4CB9-AF55-C502D07BCE1A}" type="pres">
      <dgm:prSet presAssocID="{023A4291-EE58-43AA-8816-747B416BDBAE}" presName="Name9" presStyleLbl="parChTrans1D2" presStyleIdx="2" presStyleCnt="4"/>
      <dgm:spPr/>
      <dgm:t>
        <a:bodyPr/>
        <a:lstStyle/>
        <a:p>
          <a:endParaRPr lang="cs-CZ"/>
        </a:p>
      </dgm:t>
    </dgm:pt>
    <dgm:pt modelId="{8D5A4C40-8A39-408B-BC38-E84E2779314D}" type="pres">
      <dgm:prSet presAssocID="{023A4291-EE58-43AA-8816-747B416BDBAE}" presName="connTx" presStyleLbl="parChTrans1D2" presStyleIdx="2" presStyleCnt="4"/>
      <dgm:spPr/>
      <dgm:t>
        <a:bodyPr/>
        <a:lstStyle/>
        <a:p>
          <a:endParaRPr lang="cs-CZ"/>
        </a:p>
      </dgm:t>
    </dgm:pt>
    <dgm:pt modelId="{AF050688-2C33-4C28-9F40-3747C65B4FD3}" type="pres">
      <dgm:prSet presAssocID="{9727B7A8-0C82-4EDF-AB24-1A34EA29BC10}" presName="node" presStyleLbl="node1" presStyleIdx="2" presStyleCnt="4" custRadScaleRad="100074" custRadScaleInc="-13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54A61F-0EE6-42A6-B050-0F4012715D2E}" type="pres">
      <dgm:prSet presAssocID="{36E592BB-B05E-4DBE-9B1F-D05B5BF797FB}" presName="Name9" presStyleLbl="parChTrans1D2" presStyleIdx="3" presStyleCnt="4"/>
      <dgm:spPr/>
      <dgm:t>
        <a:bodyPr/>
        <a:lstStyle/>
        <a:p>
          <a:endParaRPr lang="cs-CZ"/>
        </a:p>
      </dgm:t>
    </dgm:pt>
    <dgm:pt modelId="{3490C829-D1F8-4C69-84B4-DDB7812A7D8A}" type="pres">
      <dgm:prSet presAssocID="{36E592BB-B05E-4DBE-9B1F-D05B5BF797FB}" presName="connTx" presStyleLbl="parChTrans1D2" presStyleIdx="3" presStyleCnt="4"/>
      <dgm:spPr/>
      <dgm:t>
        <a:bodyPr/>
        <a:lstStyle/>
        <a:p>
          <a:endParaRPr lang="cs-CZ"/>
        </a:p>
      </dgm:t>
    </dgm:pt>
    <dgm:pt modelId="{43FA45EE-E143-4956-8477-4AFECE887B5F}" type="pres">
      <dgm:prSet presAssocID="{60DD0303-B7AF-4EF8-BEAC-9A6A2A793833}" presName="node" presStyleLbl="node1" presStyleIdx="3" presStyleCnt="4" custRadScaleRad="123430" custRadScaleInc="-313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026C29A-39AC-48C8-8FDB-E30BB7E67C74}" type="presOf" srcId="{B1672164-315A-4C5F-ACB2-0A7B0B3949C3}" destId="{EB01326E-A8DE-4984-9835-55D9BB15069E}" srcOrd="0" destOrd="0" presId="urn:microsoft.com/office/officeart/2005/8/layout/radial1"/>
    <dgm:cxn modelId="{F11C740F-7B96-4528-B757-9E3C47C0D758}" type="presOf" srcId="{04B017B0-8B8B-4212-9853-817E6D01D6D1}" destId="{26CE26B6-401E-433D-B22A-DCA5231FAC97}" srcOrd="1" destOrd="0" presId="urn:microsoft.com/office/officeart/2005/8/layout/radial1"/>
    <dgm:cxn modelId="{0B6625CA-BA6B-4F20-B795-06C12405EBE2}" type="presOf" srcId="{36E592BB-B05E-4DBE-9B1F-D05B5BF797FB}" destId="{3490C829-D1F8-4C69-84B4-DDB7812A7D8A}" srcOrd="1" destOrd="0" presId="urn:microsoft.com/office/officeart/2005/8/layout/radial1"/>
    <dgm:cxn modelId="{8F0BE04A-79A5-4DBD-A4D0-0A445DBDDC6E}" type="presOf" srcId="{023A4291-EE58-43AA-8816-747B416BDBAE}" destId="{8D5A4C40-8A39-408B-BC38-E84E2779314D}" srcOrd="1" destOrd="0" presId="urn:microsoft.com/office/officeart/2005/8/layout/radial1"/>
    <dgm:cxn modelId="{16ECC806-0C16-46A9-A8E1-7B98B07B19B1}" type="presOf" srcId="{8171ABC6-E91E-4DE8-AB23-5665AA7ADFD8}" destId="{76A6FC24-025E-4F77-9CF8-805D1D147047}" srcOrd="0" destOrd="0" presId="urn:microsoft.com/office/officeart/2005/8/layout/radial1"/>
    <dgm:cxn modelId="{60F73F25-62C5-45FE-B1E0-FB66E41699CB}" type="presOf" srcId="{04B017B0-8B8B-4212-9853-817E6D01D6D1}" destId="{0E2DF861-CD38-43CA-AF0F-26F7224CB419}" srcOrd="0" destOrd="0" presId="urn:microsoft.com/office/officeart/2005/8/layout/radial1"/>
    <dgm:cxn modelId="{FB23C1C5-77A3-4935-B881-26931DB4CA42}" type="presOf" srcId="{E631C116-6721-433C-991C-1AC5DC44735C}" destId="{D220277E-BBA4-4275-9B16-B13AB9BDAFDF}" srcOrd="0" destOrd="0" presId="urn:microsoft.com/office/officeart/2005/8/layout/radial1"/>
    <dgm:cxn modelId="{660A92B4-12DC-4613-B64B-10839B121AC3}" srcId="{E631C116-6721-433C-991C-1AC5DC44735C}" destId="{DED4FB36-CB23-412E-9DA0-47C906493126}" srcOrd="1" destOrd="0" parTransId="{04B017B0-8B8B-4212-9853-817E6D01D6D1}" sibTransId="{C2BAC6D2-6EFA-4427-A960-F1AD31974645}"/>
    <dgm:cxn modelId="{6F9E6807-13B4-4E35-A41B-0AFB9AF69B7B}" type="presOf" srcId="{B1672164-315A-4C5F-ACB2-0A7B0B3949C3}" destId="{94BB0D31-47A4-44EA-B227-94EEA200AAAA}" srcOrd="1" destOrd="0" presId="urn:microsoft.com/office/officeart/2005/8/layout/radial1"/>
    <dgm:cxn modelId="{09954F2B-1BBB-4E80-A83A-8F87157290D2}" type="presOf" srcId="{DED4FB36-CB23-412E-9DA0-47C906493126}" destId="{A61D68B5-0B6D-4087-B50C-A33882201087}" srcOrd="0" destOrd="0" presId="urn:microsoft.com/office/officeart/2005/8/layout/radial1"/>
    <dgm:cxn modelId="{D900A472-1288-4560-A3B5-A0E62418D1E7}" type="presOf" srcId="{9727B7A8-0C82-4EDF-AB24-1A34EA29BC10}" destId="{AF050688-2C33-4C28-9F40-3747C65B4FD3}" srcOrd="0" destOrd="0" presId="urn:microsoft.com/office/officeart/2005/8/layout/radial1"/>
    <dgm:cxn modelId="{D491C8D9-4E86-4776-9A3C-5D40561FD3BF}" srcId="{E631C116-6721-433C-991C-1AC5DC44735C}" destId="{9727B7A8-0C82-4EDF-AB24-1A34EA29BC10}" srcOrd="2" destOrd="0" parTransId="{023A4291-EE58-43AA-8816-747B416BDBAE}" sibTransId="{7F8FE27E-EDA1-425B-8240-5A006F495D7D}"/>
    <dgm:cxn modelId="{1F1944F1-9677-4C0A-B23F-4E4D8597F731}" srcId="{E631C116-6721-433C-991C-1AC5DC44735C}" destId="{8171ABC6-E91E-4DE8-AB23-5665AA7ADFD8}" srcOrd="0" destOrd="0" parTransId="{B1672164-315A-4C5F-ACB2-0A7B0B3949C3}" sibTransId="{56620A1B-168F-4070-B0F2-1BB280B0AD72}"/>
    <dgm:cxn modelId="{6DBDBB15-72CB-4FAE-91B3-3E98E8DF3B94}" srcId="{2E984C1A-F90F-4CBA-A4A5-EFA4AE21DBE4}" destId="{E631C116-6721-433C-991C-1AC5DC44735C}" srcOrd="0" destOrd="0" parTransId="{1FAC5A1B-3302-4A8D-8C9D-88528697923A}" sibTransId="{6A04424E-0082-44E3-B9DF-DE1F14113379}"/>
    <dgm:cxn modelId="{E38561FB-A474-46FC-9058-8656CA3C83CA}" type="presOf" srcId="{023A4291-EE58-43AA-8816-747B416BDBAE}" destId="{D2BF06CC-F576-4CB9-AF55-C502D07BCE1A}" srcOrd="0" destOrd="0" presId="urn:microsoft.com/office/officeart/2005/8/layout/radial1"/>
    <dgm:cxn modelId="{A59F4ABB-C40A-4D92-87A0-4B5B60D06C6F}" type="presOf" srcId="{60DD0303-B7AF-4EF8-BEAC-9A6A2A793833}" destId="{43FA45EE-E143-4956-8477-4AFECE887B5F}" srcOrd="0" destOrd="0" presId="urn:microsoft.com/office/officeart/2005/8/layout/radial1"/>
    <dgm:cxn modelId="{C2AC6484-86B2-4EB8-84B5-A71DCBB753CD}" srcId="{E631C116-6721-433C-991C-1AC5DC44735C}" destId="{60DD0303-B7AF-4EF8-BEAC-9A6A2A793833}" srcOrd="3" destOrd="0" parTransId="{36E592BB-B05E-4DBE-9B1F-D05B5BF797FB}" sibTransId="{75FAE0B9-B7CC-408F-B387-F5366620F589}"/>
    <dgm:cxn modelId="{86B92BC9-A938-47C9-99C5-0297276D6882}" type="presOf" srcId="{2E984C1A-F90F-4CBA-A4A5-EFA4AE21DBE4}" destId="{6E6D4771-A387-470B-B17C-042EA454BC4C}" srcOrd="0" destOrd="0" presId="urn:microsoft.com/office/officeart/2005/8/layout/radial1"/>
    <dgm:cxn modelId="{A2B57ABA-D877-41B5-88B9-EC6470735A51}" type="presOf" srcId="{36E592BB-B05E-4DBE-9B1F-D05B5BF797FB}" destId="{7B54A61F-0EE6-42A6-B050-0F4012715D2E}" srcOrd="0" destOrd="0" presId="urn:microsoft.com/office/officeart/2005/8/layout/radial1"/>
    <dgm:cxn modelId="{81DE7C0E-7C2F-4777-AFDE-CA64A086B16B}" type="presParOf" srcId="{6E6D4771-A387-470B-B17C-042EA454BC4C}" destId="{D220277E-BBA4-4275-9B16-B13AB9BDAFDF}" srcOrd="0" destOrd="0" presId="urn:microsoft.com/office/officeart/2005/8/layout/radial1"/>
    <dgm:cxn modelId="{C3B2FD05-8943-4D13-9DFA-B0975827F0EA}" type="presParOf" srcId="{6E6D4771-A387-470B-B17C-042EA454BC4C}" destId="{EB01326E-A8DE-4984-9835-55D9BB15069E}" srcOrd="1" destOrd="0" presId="urn:microsoft.com/office/officeart/2005/8/layout/radial1"/>
    <dgm:cxn modelId="{2DBFF7F2-B954-42A8-A447-91B4705C2D8C}" type="presParOf" srcId="{EB01326E-A8DE-4984-9835-55D9BB15069E}" destId="{94BB0D31-47A4-44EA-B227-94EEA200AAAA}" srcOrd="0" destOrd="0" presId="urn:microsoft.com/office/officeart/2005/8/layout/radial1"/>
    <dgm:cxn modelId="{A91CB567-091E-4FB5-9B11-D628F49DE22C}" type="presParOf" srcId="{6E6D4771-A387-470B-B17C-042EA454BC4C}" destId="{76A6FC24-025E-4F77-9CF8-805D1D147047}" srcOrd="2" destOrd="0" presId="urn:microsoft.com/office/officeart/2005/8/layout/radial1"/>
    <dgm:cxn modelId="{9742DE70-EDDB-4505-8958-99E2995D9E99}" type="presParOf" srcId="{6E6D4771-A387-470B-B17C-042EA454BC4C}" destId="{0E2DF861-CD38-43CA-AF0F-26F7224CB419}" srcOrd="3" destOrd="0" presId="urn:microsoft.com/office/officeart/2005/8/layout/radial1"/>
    <dgm:cxn modelId="{428E6976-5D84-46CC-9B15-9BFB8CEC0C70}" type="presParOf" srcId="{0E2DF861-CD38-43CA-AF0F-26F7224CB419}" destId="{26CE26B6-401E-433D-B22A-DCA5231FAC97}" srcOrd="0" destOrd="0" presId="urn:microsoft.com/office/officeart/2005/8/layout/radial1"/>
    <dgm:cxn modelId="{0600742A-389E-43F8-B76A-77E690039C90}" type="presParOf" srcId="{6E6D4771-A387-470B-B17C-042EA454BC4C}" destId="{A61D68B5-0B6D-4087-B50C-A33882201087}" srcOrd="4" destOrd="0" presId="urn:microsoft.com/office/officeart/2005/8/layout/radial1"/>
    <dgm:cxn modelId="{D4C5DC9C-E0F5-4ABD-8AEF-A7F238BA7C53}" type="presParOf" srcId="{6E6D4771-A387-470B-B17C-042EA454BC4C}" destId="{D2BF06CC-F576-4CB9-AF55-C502D07BCE1A}" srcOrd="5" destOrd="0" presId="urn:microsoft.com/office/officeart/2005/8/layout/radial1"/>
    <dgm:cxn modelId="{2E38BEBB-72B2-4ED9-BA3F-CC96E4DC11C6}" type="presParOf" srcId="{D2BF06CC-F576-4CB9-AF55-C502D07BCE1A}" destId="{8D5A4C40-8A39-408B-BC38-E84E2779314D}" srcOrd="0" destOrd="0" presId="urn:microsoft.com/office/officeart/2005/8/layout/radial1"/>
    <dgm:cxn modelId="{68020D5B-52CB-421B-8E0E-F4782C88501A}" type="presParOf" srcId="{6E6D4771-A387-470B-B17C-042EA454BC4C}" destId="{AF050688-2C33-4C28-9F40-3747C65B4FD3}" srcOrd="6" destOrd="0" presId="urn:microsoft.com/office/officeart/2005/8/layout/radial1"/>
    <dgm:cxn modelId="{29A5B689-DB26-4E9D-9AAA-587A644E2FF9}" type="presParOf" srcId="{6E6D4771-A387-470B-B17C-042EA454BC4C}" destId="{7B54A61F-0EE6-42A6-B050-0F4012715D2E}" srcOrd="7" destOrd="0" presId="urn:microsoft.com/office/officeart/2005/8/layout/radial1"/>
    <dgm:cxn modelId="{0B37F11C-AD81-49D1-940F-7233AC252977}" type="presParOf" srcId="{7B54A61F-0EE6-42A6-B050-0F4012715D2E}" destId="{3490C829-D1F8-4C69-84B4-DDB7812A7D8A}" srcOrd="0" destOrd="0" presId="urn:microsoft.com/office/officeart/2005/8/layout/radial1"/>
    <dgm:cxn modelId="{4C44AAE2-2C39-4695-B4A7-AC2FC767C790}" type="presParOf" srcId="{6E6D4771-A387-470B-B17C-042EA454BC4C}" destId="{43FA45EE-E143-4956-8477-4AFECE887B5F}" srcOrd="8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E984C1A-F90F-4CBA-A4A5-EFA4AE21DBE4}" type="doc">
      <dgm:prSet loTypeId="urn:microsoft.com/office/officeart/2005/8/layout/radial1" loCatId="cycle" qsTypeId="urn:microsoft.com/office/officeart/2005/8/quickstyle/simple1#2" qsCatId="simple" csTypeId="urn:microsoft.com/office/officeart/2005/8/colors/accent1_2#5" csCatId="accent1" phldr="1"/>
      <dgm:spPr/>
      <dgm:t>
        <a:bodyPr/>
        <a:lstStyle/>
        <a:p>
          <a:endParaRPr lang="cs-CZ"/>
        </a:p>
      </dgm:t>
    </dgm:pt>
    <dgm:pt modelId="{E631C116-6721-433C-991C-1AC5DC44735C}">
      <dgm:prSet phldrT="[Text]" custT="1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r>
            <a:rPr lang="cs-CZ" sz="6600" dirty="0" smtClean="0">
              <a:solidFill>
                <a:schemeClr val="tx1"/>
              </a:solidFill>
            </a:rPr>
            <a:t>2</a:t>
          </a:r>
          <a:endParaRPr lang="cs-CZ" sz="6600" dirty="0">
            <a:solidFill>
              <a:schemeClr val="tx1"/>
            </a:solidFill>
          </a:endParaRPr>
        </a:p>
      </dgm:t>
    </dgm:pt>
    <dgm:pt modelId="{1FAC5A1B-3302-4A8D-8C9D-88528697923A}" type="parTrans" cxnId="{6DBDBB15-72CB-4FAE-91B3-3E98E8DF3B94}">
      <dgm:prSet/>
      <dgm:spPr/>
      <dgm:t>
        <a:bodyPr/>
        <a:lstStyle/>
        <a:p>
          <a:endParaRPr lang="cs-CZ"/>
        </a:p>
      </dgm:t>
    </dgm:pt>
    <dgm:pt modelId="{6A04424E-0082-44E3-B9DF-DE1F14113379}" type="sibTrans" cxnId="{6DBDBB15-72CB-4FAE-91B3-3E98E8DF3B94}">
      <dgm:prSet/>
      <dgm:spPr/>
      <dgm:t>
        <a:bodyPr/>
        <a:lstStyle/>
        <a:p>
          <a:endParaRPr lang="cs-CZ"/>
        </a:p>
      </dgm:t>
    </dgm:pt>
    <dgm:pt modelId="{8171ABC6-E91E-4DE8-AB23-5665AA7ADFD8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>
            <a:solidFill>
              <a:schemeClr val="tx1"/>
            </a:solidFill>
          </a:endParaRPr>
        </a:p>
      </dgm:t>
    </dgm:pt>
    <dgm:pt modelId="{B1672164-315A-4C5F-ACB2-0A7B0B3949C3}" type="parTrans" cxnId="{1F1944F1-9677-4C0A-B23F-4E4D8597F731}">
      <dgm:prSet/>
      <dgm:spPr/>
      <dgm:t>
        <a:bodyPr/>
        <a:lstStyle/>
        <a:p>
          <a:endParaRPr lang="cs-CZ"/>
        </a:p>
      </dgm:t>
    </dgm:pt>
    <dgm:pt modelId="{56620A1B-168F-4070-B0F2-1BB280B0AD72}" type="sibTrans" cxnId="{1F1944F1-9677-4C0A-B23F-4E4D8597F731}">
      <dgm:prSet/>
      <dgm:spPr/>
      <dgm:t>
        <a:bodyPr/>
        <a:lstStyle/>
        <a:p>
          <a:endParaRPr lang="cs-CZ"/>
        </a:p>
      </dgm:t>
    </dgm:pt>
    <dgm:pt modelId="{DED4FB36-CB23-412E-9DA0-47C906493126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r>
            <a:rPr lang="cs-CZ" dirty="0" smtClean="0"/>
            <a:t>-</a:t>
          </a:r>
          <a:endParaRPr lang="cs-CZ" dirty="0"/>
        </a:p>
      </dgm:t>
    </dgm:pt>
    <dgm:pt modelId="{04B017B0-8B8B-4212-9853-817E6D01D6D1}" type="parTrans" cxnId="{660A92B4-12DC-4613-B64B-10839B121AC3}">
      <dgm:prSet/>
      <dgm:spPr/>
      <dgm:t>
        <a:bodyPr/>
        <a:lstStyle/>
        <a:p>
          <a:endParaRPr lang="cs-CZ"/>
        </a:p>
      </dgm:t>
    </dgm:pt>
    <dgm:pt modelId="{C2BAC6D2-6EFA-4427-A960-F1AD31974645}" type="sibTrans" cxnId="{660A92B4-12DC-4613-B64B-10839B121AC3}">
      <dgm:prSet/>
      <dgm:spPr/>
      <dgm:t>
        <a:bodyPr/>
        <a:lstStyle/>
        <a:p>
          <a:endParaRPr lang="cs-CZ"/>
        </a:p>
      </dgm:t>
    </dgm:pt>
    <dgm:pt modelId="{9727B7A8-0C82-4EDF-AB24-1A34EA29BC10}">
      <dgm:prSet phldrT="[Text]" phldr="1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023A4291-EE58-43AA-8816-747B416BDBAE}" type="parTrans" cxnId="{D491C8D9-4E86-4776-9A3C-5D40561FD3BF}">
      <dgm:prSet/>
      <dgm:spPr/>
      <dgm:t>
        <a:bodyPr/>
        <a:lstStyle/>
        <a:p>
          <a:endParaRPr lang="cs-CZ"/>
        </a:p>
      </dgm:t>
    </dgm:pt>
    <dgm:pt modelId="{7F8FE27E-EDA1-425B-8240-5A006F495D7D}" type="sibTrans" cxnId="{D491C8D9-4E86-4776-9A3C-5D40561FD3BF}">
      <dgm:prSet/>
      <dgm:spPr/>
      <dgm:t>
        <a:bodyPr/>
        <a:lstStyle/>
        <a:p>
          <a:endParaRPr lang="cs-CZ"/>
        </a:p>
      </dgm:t>
    </dgm:pt>
    <dgm:pt modelId="{60DD0303-B7AF-4EF8-BEAC-9A6A2A793833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36E592BB-B05E-4DBE-9B1F-D05B5BF797FB}" type="parTrans" cxnId="{C2AC6484-86B2-4EB8-84B5-A71DCBB753CD}">
      <dgm:prSet/>
      <dgm:spPr/>
      <dgm:t>
        <a:bodyPr/>
        <a:lstStyle/>
        <a:p>
          <a:endParaRPr lang="cs-CZ"/>
        </a:p>
      </dgm:t>
    </dgm:pt>
    <dgm:pt modelId="{75FAE0B9-B7CC-408F-B387-F5366620F589}" type="sibTrans" cxnId="{C2AC6484-86B2-4EB8-84B5-A71DCBB753CD}">
      <dgm:prSet/>
      <dgm:spPr/>
      <dgm:t>
        <a:bodyPr/>
        <a:lstStyle/>
        <a:p>
          <a:endParaRPr lang="cs-CZ"/>
        </a:p>
      </dgm:t>
    </dgm:pt>
    <dgm:pt modelId="{6E6D4771-A387-470B-B17C-042EA454BC4C}" type="pres">
      <dgm:prSet presAssocID="{2E984C1A-F90F-4CBA-A4A5-EFA4AE21DBE4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220277E-BBA4-4275-9B16-B13AB9BDAFDF}" type="pres">
      <dgm:prSet presAssocID="{E631C116-6721-433C-991C-1AC5DC44735C}" presName="centerShape" presStyleLbl="node0" presStyleIdx="0" presStyleCnt="1"/>
      <dgm:spPr/>
      <dgm:t>
        <a:bodyPr/>
        <a:lstStyle/>
        <a:p>
          <a:endParaRPr lang="cs-CZ"/>
        </a:p>
      </dgm:t>
    </dgm:pt>
    <dgm:pt modelId="{EB01326E-A8DE-4984-9835-55D9BB15069E}" type="pres">
      <dgm:prSet presAssocID="{B1672164-315A-4C5F-ACB2-0A7B0B3949C3}" presName="Name9" presStyleLbl="parChTrans1D2" presStyleIdx="0" presStyleCnt="4"/>
      <dgm:spPr/>
      <dgm:t>
        <a:bodyPr/>
        <a:lstStyle/>
        <a:p>
          <a:endParaRPr lang="cs-CZ"/>
        </a:p>
      </dgm:t>
    </dgm:pt>
    <dgm:pt modelId="{94BB0D31-47A4-44EA-B227-94EEA200AAAA}" type="pres">
      <dgm:prSet presAssocID="{B1672164-315A-4C5F-ACB2-0A7B0B3949C3}" presName="connTx" presStyleLbl="parChTrans1D2" presStyleIdx="0" presStyleCnt="4"/>
      <dgm:spPr/>
      <dgm:t>
        <a:bodyPr/>
        <a:lstStyle/>
        <a:p>
          <a:endParaRPr lang="cs-CZ"/>
        </a:p>
      </dgm:t>
    </dgm:pt>
    <dgm:pt modelId="{76A6FC24-025E-4F77-9CF8-805D1D147047}" type="pres">
      <dgm:prSet presAssocID="{8171ABC6-E91E-4DE8-AB23-5665AA7ADFD8}" presName="node" presStyleLbl="node1" presStyleIdx="0" presStyleCnt="4" custRadScaleRad="12045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2DF861-CD38-43CA-AF0F-26F7224CB419}" type="pres">
      <dgm:prSet presAssocID="{04B017B0-8B8B-4212-9853-817E6D01D6D1}" presName="Name9" presStyleLbl="parChTrans1D2" presStyleIdx="1" presStyleCnt="4"/>
      <dgm:spPr/>
      <dgm:t>
        <a:bodyPr/>
        <a:lstStyle/>
        <a:p>
          <a:endParaRPr lang="cs-CZ"/>
        </a:p>
      </dgm:t>
    </dgm:pt>
    <dgm:pt modelId="{26CE26B6-401E-433D-B22A-DCA5231FAC97}" type="pres">
      <dgm:prSet presAssocID="{04B017B0-8B8B-4212-9853-817E6D01D6D1}" presName="connTx" presStyleLbl="parChTrans1D2" presStyleIdx="1" presStyleCnt="4"/>
      <dgm:spPr/>
      <dgm:t>
        <a:bodyPr/>
        <a:lstStyle/>
        <a:p>
          <a:endParaRPr lang="cs-CZ"/>
        </a:p>
      </dgm:t>
    </dgm:pt>
    <dgm:pt modelId="{A61D68B5-0B6D-4087-B50C-A33882201087}" type="pres">
      <dgm:prSet presAssocID="{DED4FB36-CB23-412E-9DA0-47C906493126}" presName="node" presStyleLbl="node1" presStyleIdx="1" presStyleCnt="4" custScaleX="106968" custRadScaleRad="121904" custRadScaleInc="317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BF06CC-F576-4CB9-AF55-C502D07BCE1A}" type="pres">
      <dgm:prSet presAssocID="{023A4291-EE58-43AA-8816-747B416BDBAE}" presName="Name9" presStyleLbl="parChTrans1D2" presStyleIdx="2" presStyleCnt="4"/>
      <dgm:spPr/>
      <dgm:t>
        <a:bodyPr/>
        <a:lstStyle/>
        <a:p>
          <a:endParaRPr lang="cs-CZ"/>
        </a:p>
      </dgm:t>
    </dgm:pt>
    <dgm:pt modelId="{8D5A4C40-8A39-408B-BC38-E84E2779314D}" type="pres">
      <dgm:prSet presAssocID="{023A4291-EE58-43AA-8816-747B416BDBAE}" presName="connTx" presStyleLbl="parChTrans1D2" presStyleIdx="2" presStyleCnt="4"/>
      <dgm:spPr/>
      <dgm:t>
        <a:bodyPr/>
        <a:lstStyle/>
        <a:p>
          <a:endParaRPr lang="cs-CZ"/>
        </a:p>
      </dgm:t>
    </dgm:pt>
    <dgm:pt modelId="{AF050688-2C33-4C28-9F40-3747C65B4FD3}" type="pres">
      <dgm:prSet presAssocID="{9727B7A8-0C82-4EDF-AB24-1A34EA29BC10}" presName="node" presStyleLbl="node1" presStyleIdx="2" presStyleCnt="4" custRadScaleRad="100074" custRadScaleInc="-13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54A61F-0EE6-42A6-B050-0F4012715D2E}" type="pres">
      <dgm:prSet presAssocID="{36E592BB-B05E-4DBE-9B1F-D05B5BF797FB}" presName="Name9" presStyleLbl="parChTrans1D2" presStyleIdx="3" presStyleCnt="4"/>
      <dgm:spPr/>
      <dgm:t>
        <a:bodyPr/>
        <a:lstStyle/>
        <a:p>
          <a:endParaRPr lang="cs-CZ"/>
        </a:p>
      </dgm:t>
    </dgm:pt>
    <dgm:pt modelId="{3490C829-D1F8-4C69-84B4-DDB7812A7D8A}" type="pres">
      <dgm:prSet presAssocID="{36E592BB-B05E-4DBE-9B1F-D05B5BF797FB}" presName="connTx" presStyleLbl="parChTrans1D2" presStyleIdx="3" presStyleCnt="4"/>
      <dgm:spPr/>
      <dgm:t>
        <a:bodyPr/>
        <a:lstStyle/>
        <a:p>
          <a:endParaRPr lang="cs-CZ"/>
        </a:p>
      </dgm:t>
    </dgm:pt>
    <dgm:pt modelId="{43FA45EE-E143-4956-8477-4AFECE887B5F}" type="pres">
      <dgm:prSet presAssocID="{60DD0303-B7AF-4EF8-BEAC-9A6A2A793833}" presName="node" presStyleLbl="node1" presStyleIdx="3" presStyleCnt="4" custRadScaleRad="123430" custRadScaleInc="-313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61D2906-161B-419D-B06D-E2827FD54E7B}" type="presOf" srcId="{04B017B0-8B8B-4212-9853-817E6D01D6D1}" destId="{0E2DF861-CD38-43CA-AF0F-26F7224CB419}" srcOrd="0" destOrd="0" presId="urn:microsoft.com/office/officeart/2005/8/layout/radial1"/>
    <dgm:cxn modelId="{FEA47301-06CC-4D8E-93F8-1774D0C3F891}" type="presOf" srcId="{023A4291-EE58-43AA-8816-747B416BDBAE}" destId="{D2BF06CC-F576-4CB9-AF55-C502D07BCE1A}" srcOrd="0" destOrd="0" presId="urn:microsoft.com/office/officeart/2005/8/layout/radial1"/>
    <dgm:cxn modelId="{660A92B4-12DC-4613-B64B-10839B121AC3}" srcId="{E631C116-6721-433C-991C-1AC5DC44735C}" destId="{DED4FB36-CB23-412E-9DA0-47C906493126}" srcOrd="1" destOrd="0" parTransId="{04B017B0-8B8B-4212-9853-817E6D01D6D1}" sibTransId="{C2BAC6D2-6EFA-4427-A960-F1AD31974645}"/>
    <dgm:cxn modelId="{A36AFAAA-D3BE-499E-B651-8FF3F77DEBB7}" type="presOf" srcId="{8171ABC6-E91E-4DE8-AB23-5665AA7ADFD8}" destId="{76A6FC24-025E-4F77-9CF8-805D1D147047}" srcOrd="0" destOrd="0" presId="urn:microsoft.com/office/officeart/2005/8/layout/radial1"/>
    <dgm:cxn modelId="{004AAC4D-18A9-4ED0-A0E6-EFA86C63D5F5}" type="presOf" srcId="{DED4FB36-CB23-412E-9DA0-47C906493126}" destId="{A61D68B5-0B6D-4087-B50C-A33882201087}" srcOrd="0" destOrd="0" presId="urn:microsoft.com/office/officeart/2005/8/layout/radial1"/>
    <dgm:cxn modelId="{D491C8D9-4E86-4776-9A3C-5D40561FD3BF}" srcId="{E631C116-6721-433C-991C-1AC5DC44735C}" destId="{9727B7A8-0C82-4EDF-AB24-1A34EA29BC10}" srcOrd="2" destOrd="0" parTransId="{023A4291-EE58-43AA-8816-747B416BDBAE}" sibTransId="{7F8FE27E-EDA1-425B-8240-5A006F495D7D}"/>
    <dgm:cxn modelId="{A6DCB670-C892-440F-AB3A-731EF7348889}" type="presOf" srcId="{2E984C1A-F90F-4CBA-A4A5-EFA4AE21DBE4}" destId="{6E6D4771-A387-470B-B17C-042EA454BC4C}" srcOrd="0" destOrd="0" presId="urn:microsoft.com/office/officeart/2005/8/layout/radial1"/>
    <dgm:cxn modelId="{E9DF263A-73B9-46CF-9948-79636B7A6F23}" type="presOf" srcId="{B1672164-315A-4C5F-ACB2-0A7B0B3949C3}" destId="{94BB0D31-47A4-44EA-B227-94EEA200AAAA}" srcOrd="1" destOrd="0" presId="urn:microsoft.com/office/officeart/2005/8/layout/radial1"/>
    <dgm:cxn modelId="{B1B2F09A-2A9E-4D0E-9440-5E93623677B6}" type="presOf" srcId="{023A4291-EE58-43AA-8816-747B416BDBAE}" destId="{8D5A4C40-8A39-408B-BC38-E84E2779314D}" srcOrd="1" destOrd="0" presId="urn:microsoft.com/office/officeart/2005/8/layout/radial1"/>
    <dgm:cxn modelId="{1F1944F1-9677-4C0A-B23F-4E4D8597F731}" srcId="{E631C116-6721-433C-991C-1AC5DC44735C}" destId="{8171ABC6-E91E-4DE8-AB23-5665AA7ADFD8}" srcOrd="0" destOrd="0" parTransId="{B1672164-315A-4C5F-ACB2-0A7B0B3949C3}" sibTransId="{56620A1B-168F-4070-B0F2-1BB280B0AD72}"/>
    <dgm:cxn modelId="{6DBDBB15-72CB-4FAE-91B3-3E98E8DF3B94}" srcId="{2E984C1A-F90F-4CBA-A4A5-EFA4AE21DBE4}" destId="{E631C116-6721-433C-991C-1AC5DC44735C}" srcOrd="0" destOrd="0" parTransId="{1FAC5A1B-3302-4A8D-8C9D-88528697923A}" sibTransId="{6A04424E-0082-44E3-B9DF-DE1F14113379}"/>
    <dgm:cxn modelId="{423C1BA2-C7C3-42B7-B118-2784471CE3D4}" type="presOf" srcId="{B1672164-315A-4C5F-ACB2-0A7B0B3949C3}" destId="{EB01326E-A8DE-4984-9835-55D9BB15069E}" srcOrd="0" destOrd="0" presId="urn:microsoft.com/office/officeart/2005/8/layout/radial1"/>
    <dgm:cxn modelId="{60E1BAFA-4B74-4313-8846-6D3380C6F12A}" type="presOf" srcId="{E631C116-6721-433C-991C-1AC5DC44735C}" destId="{D220277E-BBA4-4275-9B16-B13AB9BDAFDF}" srcOrd="0" destOrd="0" presId="urn:microsoft.com/office/officeart/2005/8/layout/radial1"/>
    <dgm:cxn modelId="{2575E6EF-CF39-4C64-95C3-B68D9CCF4976}" type="presOf" srcId="{9727B7A8-0C82-4EDF-AB24-1A34EA29BC10}" destId="{AF050688-2C33-4C28-9F40-3747C65B4FD3}" srcOrd="0" destOrd="0" presId="urn:microsoft.com/office/officeart/2005/8/layout/radial1"/>
    <dgm:cxn modelId="{C2AC6484-86B2-4EB8-84B5-A71DCBB753CD}" srcId="{E631C116-6721-433C-991C-1AC5DC44735C}" destId="{60DD0303-B7AF-4EF8-BEAC-9A6A2A793833}" srcOrd="3" destOrd="0" parTransId="{36E592BB-B05E-4DBE-9B1F-D05B5BF797FB}" sibTransId="{75FAE0B9-B7CC-408F-B387-F5366620F589}"/>
    <dgm:cxn modelId="{0493D290-8764-40A6-9B83-D0BD8F734814}" type="presOf" srcId="{36E592BB-B05E-4DBE-9B1F-D05B5BF797FB}" destId="{3490C829-D1F8-4C69-84B4-DDB7812A7D8A}" srcOrd="1" destOrd="0" presId="urn:microsoft.com/office/officeart/2005/8/layout/radial1"/>
    <dgm:cxn modelId="{65A666ED-39E3-40E1-A941-C4A945BEFA75}" type="presOf" srcId="{60DD0303-B7AF-4EF8-BEAC-9A6A2A793833}" destId="{43FA45EE-E143-4956-8477-4AFECE887B5F}" srcOrd="0" destOrd="0" presId="urn:microsoft.com/office/officeart/2005/8/layout/radial1"/>
    <dgm:cxn modelId="{94E8B95B-D5AD-4BB9-ADE3-00CFF6B00689}" type="presOf" srcId="{36E592BB-B05E-4DBE-9B1F-D05B5BF797FB}" destId="{7B54A61F-0EE6-42A6-B050-0F4012715D2E}" srcOrd="0" destOrd="0" presId="urn:microsoft.com/office/officeart/2005/8/layout/radial1"/>
    <dgm:cxn modelId="{86B41C22-D8FF-4373-A91E-1CB2FF63D867}" type="presOf" srcId="{04B017B0-8B8B-4212-9853-817E6D01D6D1}" destId="{26CE26B6-401E-433D-B22A-DCA5231FAC97}" srcOrd="1" destOrd="0" presId="urn:microsoft.com/office/officeart/2005/8/layout/radial1"/>
    <dgm:cxn modelId="{F0C2B2DC-FE7A-4FA9-BB00-B92313E27802}" type="presParOf" srcId="{6E6D4771-A387-470B-B17C-042EA454BC4C}" destId="{D220277E-BBA4-4275-9B16-B13AB9BDAFDF}" srcOrd="0" destOrd="0" presId="urn:microsoft.com/office/officeart/2005/8/layout/radial1"/>
    <dgm:cxn modelId="{C14BF767-C672-4AB4-988A-EABF62316DCC}" type="presParOf" srcId="{6E6D4771-A387-470B-B17C-042EA454BC4C}" destId="{EB01326E-A8DE-4984-9835-55D9BB15069E}" srcOrd="1" destOrd="0" presId="urn:microsoft.com/office/officeart/2005/8/layout/radial1"/>
    <dgm:cxn modelId="{4A9207A2-71D8-4CF0-9E27-85A98BBF6E33}" type="presParOf" srcId="{EB01326E-A8DE-4984-9835-55D9BB15069E}" destId="{94BB0D31-47A4-44EA-B227-94EEA200AAAA}" srcOrd="0" destOrd="0" presId="urn:microsoft.com/office/officeart/2005/8/layout/radial1"/>
    <dgm:cxn modelId="{C99E5925-8F88-4505-A3E0-F2EEC7E4ABFF}" type="presParOf" srcId="{6E6D4771-A387-470B-B17C-042EA454BC4C}" destId="{76A6FC24-025E-4F77-9CF8-805D1D147047}" srcOrd="2" destOrd="0" presId="urn:microsoft.com/office/officeart/2005/8/layout/radial1"/>
    <dgm:cxn modelId="{954C9D0E-B0B8-41F3-8868-4189B5F8D489}" type="presParOf" srcId="{6E6D4771-A387-470B-B17C-042EA454BC4C}" destId="{0E2DF861-CD38-43CA-AF0F-26F7224CB419}" srcOrd="3" destOrd="0" presId="urn:microsoft.com/office/officeart/2005/8/layout/radial1"/>
    <dgm:cxn modelId="{6C6D13C1-CF4F-436C-8142-58F08913B1C0}" type="presParOf" srcId="{0E2DF861-CD38-43CA-AF0F-26F7224CB419}" destId="{26CE26B6-401E-433D-B22A-DCA5231FAC97}" srcOrd="0" destOrd="0" presId="urn:microsoft.com/office/officeart/2005/8/layout/radial1"/>
    <dgm:cxn modelId="{D18BCE38-8080-4759-BDE6-B174A83CE44E}" type="presParOf" srcId="{6E6D4771-A387-470B-B17C-042EA454BC4C}" destId="{A61D68B5-0B6D-4087-B50C-A33882201087}" srcOrd="4" destOrd="0" presId="urn:microsoft.com/office/officeart/2005/8/layout/radial1"/>
    <dgm:cxn modelId="{D10FB9EF-82CC-4052-A9AB-43DAB99C7A2D}" type="presParOf" srcId="{6E6D4771-A387-470B-B17C-042EA454BC4C}" destId="{D2BF06CC-F576-4CB9-AF55-C502D07BCE1A}" srcOrd="5" destOrd="0" presId="urn:microsoft.com/office/officeart/2005/8/layout/radial1"/>
    <dgm:cxn modelId="{7FE26521-48CE-4AF0-8DCC-F5C9226554C0}" type="presParOf" srcId="{D2BF06CC-F576-4CB9-AF55-C502D07BCE1A}" destId="{8D5A4C40-8A39-408B-BC38-E84E2779314D}" srcOrd="0" destOrd="0" presId="urn:microsoft.com/office/officeart/2005/8/layout/radial1"/>
    <dgm:cxn modelId="{15A5BBE0-DCAE-426E-B29F-A91B650FDAC4}" type="presParOf" srcId="{6E6D4771-A387-470B-B17C-042EA454BC4C}" destId="{AF050688-2C33-4C28-9F40-3747C65B4FD3}" srcOrd="6" destOrd="0" presId="urn:microsoft.com/office/officeart/2005/8/layout/radial1"/>
    <dgm:cxn modelId="{30DB729C-5529-4532-9D07-EF5F6D4F39D7}" type="presParOf" srcId="{6E6D4771-A387-470B-B17C-042EA454BC4C}" destId="{7B54A61F-0EE6-42A6-B050-0F4012715D2E}" srcOrd="7" destOrd="0" presId="urn:microsoft.com/office/officeart/2005/8/layout/radial1"/>
    <dgm:cxn modelId="{598A05C9-B29F-46BC-BCAE-2A8F7F056E1D}" type="presParOf" srcId="{7B54A61F-0EE6-42A6-B050-0F4012715D2E}" destId="{3490C829-D1F8-4C69-84B4-DDB7812A7D8A}" srcOrd="0" destOrd="0" presId="urn:microsoft.com/office/officeart/2005/8/layout/radial1"/>
    <dgm:cxn modelId="{A113D577-9763-4D18-A632-82A60344190B}" type="presParOf" srcId="{6E6D4771-A387-470B-B17C-042EA454BC4C}" destId="{43FA45EE-E143-4956-8477-4AFECE887B5F}" srcOrd="8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E984C1A-F90F-4CBA-A4A5-EFA4AE21DBE4}" type="doc">
      <dgm:prSet loTypeId="urn:microsoft.com/office/officeart/2005/8/layout/radial1" loCatId="cycle" qsTypeId="urn:microsoft.com/office/officeart/2005/8/quickstyle/simple1#3" qsCatId="simple" csTypeId="urn:microsoft.com/office/officeart/2005/8/colors/accent1_2#6" csCatId="accent1" phldr="1"/>
      <dgm:spPr/>
      <dgm:t>
        <a:bodyPr/>
        <a:lstStyle/>
        <a:p>
          <a:endParaRPr lang="cs-CZ"/>
        </a:p>
      </dgm:t>
    </dgm:pt>
    <dgm:pt modelId="{E631C116-6721-433C-991C-1AC5DC44735C}">
      <dgm:prSet phldrT="[Text]" custT="1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r>
            <a:rPr lang="cs-CZ" sz="6600" dirty="0" smtClean="0">
              <a:solidFill>
                <a:schemeClr val="tx1"/>
              </a:solidFill>
            </a:rPr>
            <a:t>3</a:t>
          </a:r>
          <a:endParaRPr lang="cs-CZ" sz="6600" dirty="0">
            <a:solidFill>
              <a:schemeClr val="tx1"/>
            </a:solidFill>
          </a:endParaRPr>
        </a:p>
      </dgm:t>
    </dgm:pt>
    <dgm:pt modelId="{1FAC5A1B-3302-4A8D-8C9D-88528697923A}" type="parTrans" cxnId="{6DBDBB15-72CB-4FAE-91B3-3E98E8DF3B94}">
      <dgm:prSet/>
      <dgm:spPr/>
      <dgm:t>
        <a:bodyPr/>
        <a:lstStyle/>
        <a:p>
          <a:endParaRPr lang="cs-CZ"/>
        </a:p>
      </dgm:t>
    </dgm:pt>
    <dgm:pt modelId="{6A04424E-0082-44E3-B9DF-DE1F14113379}" type="sibTrans" cxnId="{6DBDBB15-72CB-4FAE-91B3-3E98E8DF3B94}">
      <dgm:prSet/>
      <dgm:spPr/>
      <dgm:t>
        <a:bodyPr/>
        <a:lstStyle/>
        <a:p>
          <a:endParaRPr lang="cs-CZ"/>
        </a:p>
      </dgm:t>
    </dgm:pt>
    <dgm:pt modelId="{8171ABC6-E91E-4DE8-AB23-5665AA7ADFD8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>
            <a:solidFill>
              <a:schemeClr val="tx1"/>
            </a:solidFill>
          </a:endParaRPr>
        </a:p>
      </dgm:t>
    </dgm:pt>
    <dgm:pt modelId="{B1672164-315A-4C5F-ACB2-0A7B0B3949C3}" type="parTrans" cxnId="{1F1944F1-9677-4C0A-B23F-4E4D8597F731}">
      <dgm:prSet/>
      <dgm:spPr/>
      <dgm:t>
        <a:bodyPr/>
        <a:lstStyle/>
        <a:p>
          <a:endParaRPr lang="cs-CZ"/>
        </a:p>
      </dgm:t>
    </dgm:pt>
    <dgm:pt modelId="{56620A1B-168F-4070-B0F2-1BB280B0AD72}" type="sibTrans" cxnId="{1F1944F1-9677-4C0A-B23F-4E4D8597F731}">
      <dgm:prSet/>
      <dgm:spPr/>
      <dgm:t>
        <a:bodyPr/>
        <a:lstStyle/>
        <a:p>
          <a:endParaRPr lang="cs-CZ"/>
        </a:p>
      </dgm:t>
    </dgm:pt>
    <dgm:pt modelId="{DED4FB36-CB23-412E-9DA0-47C906493126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r>
            <a:rPr lang="cs-CZ" dirty="0" smtClean="0"/>
            <a:t>-</a:t>
          </a:r>
          <a:endParaRPr lang="cs-CZ" dirty="0"/>
        </a:p>
      </dgm:t>
    </dgm:pt>
    <dgm:pt modelId="{04B017B0-8B8B-4212-9853-817E6D01D6D1}" type="parTrans" cxnId="{660A92B4-12DC-4613-B64B-10839B121AC3}">
      <dgm:prSet/>
      <dgm:spPr/>
      <dgm:t>
        <a:bodyPr/>
        <a:lstStyle/>
        <a:p>
          <a:endParaRPr lang="cs-CZ"/>
        </a:p>
      </dgm:t>
    </dgm:pt>
    <dgm:pt modelId="{C2BAC6D2-6EFA-4427-A960-F1AD31974645}" type="sibTrans" cxnId="{660A92B4-12DC-4613-B64B-10839B121AC3}">
      <dgm:prSet/>
      <dgm:spPr/>
      <dgm:t>
        <a:bodyPr/>
        <a:lstStyle/>
        <a:p>
          <a:endParaRPr lang="cs-CZ"/>
        </a:p>
      </dgm:t>
    </dgm:pt>
    <dgm:pt modelId="{9727B7A8-0C82-4EDF-AB24-1A34EA29BC10}">
      <dgm:prSet phldrT="[Text]" phldr="1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023A4291-EE58-43AA-8816-747B416BDBAE}" type="parTrans" cxnId="{D491C8D9-4E86-4776-9A3C-5D40561FD3BF}">
      <dgm:prSet/>
      <dgm:spPr/>
      <dgm:t>
        <a:bodyPr/>
        <a:lstStyle/>
        <a:p>
          <a:endParaRPr lang="cs-CZ"/>
        </a:p>
      </dgm:t>
    </dgm:pt>
    <dgm:pt modelId="{7F8FE27E-EDA1-425B-8240-5A006F495D7D}" type="sibTrans" cxnId="{D491C8D9-4E86-4776-9A3C-5D40561FD3BF}">
      <dgm:prSet/>
      <dgm:spPr/>
      <dgm:t>
        <a:bodyPr/>
        <a:lstStyle/>
        <a:p>
          <a:endParaRPr lang="cs-CZ"/>
        </a:p>
      </dgm:t>
    </dgm:pt>
    <dgm:pt modelId="{60DD0303-B7AF-4EF8-BEAC-9A6A2A793833}">
      <dgm:prSet phldrT="[Text]"/>
      <dgm:spPr>
        <a:solidFill>
          <a:schemeClr val="bg1"/>
        </a:solidFill>
        <a:ln>
          <a:solidFill>
            <a:schemeClr val="tx1"/>
          </a:solidFill>
        </a:ln>
      </dgm:spPr>
      <dgm:t>
        <a:bodyPr/>
        <a:lstStyle/>
        <a:p>
          <a:endParaRPr lang="cs-CZ" dirty="0"/>
        </a:p>
      </dgm:t>
    </dgm:pt>
    <dgm:pt modelId="{36E592BB-B05E-4DBE-9B1F-D05B5BF797FB}" type="parTrans" cxnId="{C2AC6484-86B2-4EB8-84B5-A71DCBB753CD}">
      <dgm:prSet/>
      <dgm:spPr/>
      <dgm:t>
        <a:bodyPr/>
        <a:lstStyle/>
        <a:p>
          <a:endParaRPr lang="cs-CZ"/>
        </a:p>
      </dgm:t>
    </dgm:pt>
    <dgm:pt modelId="{75FAE0B9-B7CC-408F-B387-F5366620F589}" type="sibTrans" cxnId="{C2AC6484-86B2-4EB8-84B5-A71DCBB753CD}">
      <dgm:prSet/>
      <dgm:spPr/>
      <dgm:t>
        <a:bodyPr/>
        <a:lstStyle/>
        <a:p>
          <a:endParaRPr lang="cs-CZ"/>
        </a:p>
      </dgm:t>
    </dgm:pt>
    <dgm:pt modelId="{6E6D4771-A387-470B-B17C-042EA454BC4C}" type="pres">
      <dgm:prSet presAssocID="{2E984C1A-F90F-4CBA-A4A5-EFA4AE21DBE4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220277E-BBA4-4275-9B16-B13AB9BDAFDF}" type="pres">
      <dgm:prSet presAssocID="{E631C116-6721-433C-991C-1AC5DC44735C}" presName="centerShape" presStyleLbl="node0" presStyleIdx="0" presStyleCnt="1"/>
      <dgm:spPr/>
      <dgm:t>
        <a:bodyPr/>
        <a:lstStyle/>
        <a:p>
          <a:endParaRPr lang="cs-CZ"/>
        </a:p>
      </dgm:t>
    </dgm:pt>
    <dgm:pt modelId="{EB01326E-A8DE-4984-9835-55D9BB15069E}" type="pres">
      <dgm:prSet presAssocID="{B1672164-315A-4C5F-ACB2-0A7B0B3949C3}" presName="Name9" presStyleLbl="parChTrans1D2" presStyleIdx="0" presStyleCnt="4"/>
      <dgm:spPr/>
      <dgm:t>
        <a:bodyPr/>
        <a:lstStyle/>
        <a:p>
          <a:endParaRPr lang="cs-CZ"/>
        </a:p>
      </dgm:t>
    </dgm:pt>
    <dgm:pt modelId="{94BB0D31-47A4-44EA-B227-94EEA200AAAA}" type="pres">
      <dgm:prSet presAssocID="{B1672164-315A-4C5F-ACB2-0A7B0B3949C3}" presName="connTx" presStyleLbl="parChTrans1D2" presStyleIdx="0" presStyleCnt="4"/>
      <dgm:spPr/>
      <dgm:t>
        <a:bodyPr/>
        <a:lstStyle/>
        <a:p>
          <a:endParaRPr lang="cs-CZ"/>
        </a:p>
      </dgm:t>
    </dgm:pt>
    <dgm:pt modelId="{76A6FC24-025E-4F77-9CF8-805D1D147047}" type="pres">
      <dgm:prSet presAssocID="{8171ABC6-E91E-4DE8-AB23-5665AA7ADFD8}" presName="node" presStyleLbl="node1" presStyleIdx="0" presStyleCnt="4" custRadScaleRad="12045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2DF861-CD38-43CA-AF0F-26F7224CB419}" type="pres">
      <dgm:prSet presAssocID="{04B017B0-8B8B-4212-9853-817E6D01D6D1}" presName="Name9" presStyleLbl="parChTrans1D2" presStyleIdx="1" presStyleCnt="4"/>
      <dgm:spPr/>
      <dgm:t>
        <a:bodyPr/>
        <a:lstStyle/>
        <a:p>
          <a:endParaRPr lang="cs-CZ"/>
        </a:p>
      </dgm:t>
    </dgm:pt>
    <dgm:pt modelId="{26CE26B6-401E-433D-B22A-DCA5231FAC97}" type="pres">
      <dgm:prSet presAssocID="{04B017B0-8B8B-4212-9853-817E6D01D6D1}" presName="connTx" presStyleLbl="parChTrans1D2" presStyleIdx="1" presStyleCnt="4"/>
      <dgm:spPr/>
      <dgm:t>
        <a:bodyPr/>
        <a:lstStyle/>
        <a:p>
          <a:endParaRPr lang="cs-CZ"/>
        </a:p>
      </dgm:t>
    </dgm:pt>
    <dgm:pt modelId="{A61D68B5-0B6D-4087-B50C-A33882201087}" type="pres">
      <dgm:prSet presAssocID="{DED4FB36-CB23-412E-9DA0-47C906493126}" presName="node" presStyleLbl="node1" presStyleIdx="1" presStyleCnt="4" custScaleX="106968" custRadScaleRad="121904" custRadScaleInc="317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2BF06CC-F576-4CB9-AF55-C502D07BCE1A}" type="pres">
      <dgm:prSet presAssocID="{023A4291-EE58-43AA-8816-747B416BDBAE}" presName="Name9" presStyleLbl="parChTrans1D2" presStyleIdx="2" presStyleCnt="4"/>
      <dgm:spPr/>
      <dgm:t>
        <a:bodyPr/>
        <a:lstStyle/>
        <a:p>
          <a:endParaRPr lang="cs-CZ"/>
        </a:p>
      </dgm:t>
    </dgm:pt>
    <dgm:pt modelId="{8D5A4C40-8A39-408B-BC38-E84E2779314D}" type="pres">
      <dgm:prSet presAssocID="{023A4291-EE58-43AA-8816-747B416BDBAE}" presName="connTx" presStyleLbl="parChTrans1D2" presStyleIdx="2" presStyleCnt="4"/>
      <dgm:spPr/>
      <dgm:t>
        <a:bodyPr/>
        <a:lstStyle/>
        <a:p>
          <a:endParaRPr lang="cs-CZ"/>
        </a:p>
      </dgm:t>
    </dgm:pt>
    <dgm:pt modelId="{AF050688-2C33-4C28-9F40-3747C65B4FD3}" type="pres">
      <dgm:prSet presAssocID="{9727B7A8-0C82-4EDF-AB24-1A34EA29BC10}" presName="node" presStyleLbl="node1" presStyleIdx="2" presStyleCnt="4" custRadScaleRad="100074" custRadScaleInc="-13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B54A61F-0EE6-42A6-B050-0F4012715D2E}" type="pres">
      <dgm:prSet presAssocID="{36E592BB-B05E-4DBE-9B1F-D05B5BF797FB}" presName="Name9" presStyleLbl="parChTrans1D2" presStyleIdx="3" presStyleCnt="4"/>
      <dgm:spPr/>
      <dgm:t>
        <a:bodyPr/>
        <a:lstStyle/>
        <a:p>
          <a:endParaRPr lang="cs-CZ"/>
        </a:p>
      </dgm:t>
    </dgm:pt>
    <dgm:pt modelId="{3490C829-D1F8-4C69-84B4-DDB7812A7D8A}" type="pres">
      <dgm:prSet presAssocID="{36E592BB-B05E-4DBE-9B1F-D05B5BF797FB}" presName="connTx" presStyleLbl="parChTrans1D2" presStyleIdx="3" presStyleCnt="4"/>
      <dgm:spPr/>
      <dgm:t>
        <a:bodyPr/>
        <a:lstStyle/>
        <a:p>
          <a:endParaRPr lang="cs-CZ"/>
        </a:p>
      </dgm:t>
    </dgm:pt>
    <dgm:pt modelId="{43FA45EE-E143-4956-8477-4AFECE887B5F}" type="pres">
      <dgm:prSet presAssocID="{60DD0303-B7AF-4EF8-BEAC-9A6A2A793833}" presName="node" presStyleLbl="node1" presStyleIdx="3" presStyleCnt="4" custRadScaleRad="123430" custRadScaleInc="-313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7A83350-373D-4545-BCF1-20ADFF45A544}" type="presOf" srcId="{8171ABC6-E91E-4DE8-AB23-5665AA7ADFD8}" destId="{76A6FC24-025E-4F77-9CF8-805D1D147047}" srcOrd="0" destOrd="0" presId="urn:microsoft.com/office/officeart/2005/8/layout/radial1"/>
    <dgm:cxn modelId="{83E12063-6D8A-4A74-8F88-68A4775BC3B5}" type="presOf" srcId="{E631C116-6721-433C-991C-1AC5DC44735C}" destId="{D220277E-BBA4-4275-9B16-B13AB9BDAFDF}" srcOrd="0" destOrd="0" presId="urn:microsoft.com/office/officeart/2005/8/layout/radial1"/>
    <dgm:cxn modelId="{22978D08-5540-4796-8D4C-5046BBAD7423}" type="presOf" srcId="{04B017B0-8B8B-4212-9853-817E6D01D6D1}" destId="{0E2DF861-CD38-43CA-AF0F-26F7224CB419}" srcOrd="0" destOrd="0" presId="urn:microsoft.com/office/officeart/2005/8/layout/radial1"/>
    <dgm:cxn modelId="{660A92B4-12DC-4613-B64B-10839B121AC3}" srcId="{E631C116-6721-433C-991C-1AC5DC44735C}" destId="{DED4FB36-CB23-412E-9DA0-47C906493126}" srcOrd="1" destOrd="0" parTransId="{04B017B0-8B8B-4212-9853-817E6D01D6D1}" sibTransId="{C2BAC6D2-6EFA-4427-A960-F1AD31974645}"/>
    <dgm:cxn modelId="{D657D475-CD98-4728-AED2-3F0D9100CBD9}" type="presOf" srcId="{B1672164-315A-4C5F-ACB2-0A7B0B3949C3}" destId="{94BB0D31-47A4-44EA-B227-94EEA200AAAA}" srcOrd="1" destOrd="0" presId="urn:microsoft.com/office/officeart/2005/8/layout/radial1"/>
    <dgm:cxn modelId="{38935EF4-B618-4640-94E7-56F1D74889D8}" type="presOf" srcId="{023A4291-EE58-43AA-8816-747B416BDBAE}" destId="{8D5A4C40-8A39-408B-BC38-E84E2779314D}" srcOrd="1" destOrd="0" presId="urn:microsoft.com/office/officeart/2005/8/layout/radial1"/>
    <dgm:cxn modelId="{F4635430-BCEF-462F-8912-B09CA6D55521}" type="presOf" srcId="{9727B7A8-0C82-4EDF-AB24-1A34EA29BC10}" destId="{AF050688-2C33-4C28-9F40-3747C65B4FD3}" srcOrd="0" destOrd="0" presId="urn:microsoft.com/office/officeart/2005/8/layout/radial1"/>
    <dgm:cxn modelId="{561F8A3E-A3DA-4906-B991-0698E86E1A4D}" type="presOf" srcId="{04B017B0-8B8B-4212-9853-817E6D01D6D1}" destId="{26CE26B6-401E-433D-B22A-DCA5231FAC97}" srcOrd="1" destOrd="0" presId="urn:microsoft.com/office/officeart/2005/8/layout/radial1"/>
    <dgm:cxn modelId="{7693CC7D-8540-4EF1-B765-75FDE62CFA0D}" type="presOf" srcId="{60DD0303-B7AF-4EF8-BEAC-9A6A2A793833}" destId="{43FA45EE-E143-4956-8477-4AFECE887B5F}" srcOrd="0" destOrd="0" presId="urn:microsoft.com/office/officeart/2005/8/layout/radial1"/>
    <dgm:cxn modelId="{A6FCA4A6-DD0D-4A55-8EE0-2B85DAE1527D}" type="presOf" srcId="{DED4FB36-CB23-412E-9DA0-47C906493126}" destId="{A61D68B5-0B6D-4087-B50C-A33882201087}" srcOrd="0" destOrd="0" presId="urn:microsoft.com/office/officeart/2005/8/layout/radial1"/>
    <dgm:cxn modelId="{5C526F14-59FA-4303-AB2D-3E60E0DF1EFD}" type="presOf" srcId="{023A4291-EE58-43AA-8816-747B416BDBAE}" destId="{D2BF06CC-F576-4CB9-AF55-C502D07BCE1A}" srcOrd="0" destOrd="0" presId="urn:microsoft.com/office/officeart/2005/8/layout/radial1"/>
    <dgm:cxn modelId="{D491C8D9-4E86-4776-9A3C-5D40561FD3BF}" srcId="{E631C116-6721-433C-991C-1AC5DC44735C}" destId="{9727B7A8-0C82-4EDF-AB24-1A34EA29BC10}" srcOrd="2" destOrd="0" parTransId="{023A4291-EE58-43AA-8816-747B416BDBAE}" sibTransId="{7F8FE27E-EDA1-425B-8240-5A006F495D7D}"/>
    <dgm:cxn modelId="{BDABABF5-23D7-422E-96C8-0C8324861060}" type="presOf" srcId="{B1672164-315A-4C5F-ACB2-0A7B0B3949C3}" destId="{EB01326E-A8DE-4984-9835-55D9BB15069E}" srcOrd="0" destOrd="0" presId="urn:microsoft.com/office/officeart/2005/8/layout/radial1"/>
    <dgm:cxn modelId="{1F1944F1-9677-4C0A-B23F-4E4D8597F731}" srcId="{E631C116-6721-433C-991C-1AC5DC44735C}" destId="{8171ABC6-E91E-4DE8-AB23-5665AA7ADFD8}" srcOrd="0" destOrd="0" parTransId="{B1672164-315A-4C5F-ACB2-0A7B0B3949C3}" sibTransId="{56620A1B-168F-4070-B0F2-1BB280B0AD72}"/>
    <dgm:cxn modelId="{6DBDBB15-72CB-4FAE-91B3-3E98E8DF3B94}" srcId="{2E984C1A-F90F-4CBA-A4A5-EFA4AE21DBE4}" destId="{E631C116-6721-433C-991C-1AC5DC44735C}" srcOrd="0" destOrd="0" parTransId="{1FAC5A1B-3302-4A8D-8C9D-88528697923A}" sibTransId="{6A04424E-0082-44E3-B9DF-DE1F14113379}"/>
    <dgm:cxn modelId="{149049F0-BD50-44E9-AAE5-8EA26A976F2F}" type="presOf" srcId="{2E984C1A-F90F-4CBA-A4A5-EFA4AE21DBE4}" destId="{6E6D4771-A387-470B-B17C-042EA454BC4C}" srcOrd="0" destOrd="0" presId="urn:microsoft.com/office/officeart/2005/8/layout/radial1"/>
    <dgm:cxn modelId="{116369A4-3C68-40B6-9F50-3D32CEC4AD56}" type="presOf" srcId="{36E592BB-B05E-4DBE-9B1F-D05B5BF797FB}" destId="{3490C829-D1F8-4C69-84B4-DDB7812A7D8A}" srcOrd="1" destOrd="0" presId="urn:microsoft.com/office/officeart/2005/8/layout/radial1"/>
    <dgm:cxn modelId="{C2AC6484-86B2-4EB8-84B5-A71DCBB753CD}" srcId="{E631C116-6721-433C-991C-1AC5DC44735C}" destId="{60DD0303-B7AF-4EF8-BEAC-9A6A2A793833}" srcOrd="3" destOrd="0" parTransId="{36E592BB-B05E-4DBE-9B1F-D05B5BF797FB}" sibTransId="{75FAE0B9-B7CC-408F-B387-F5366620F589}"/>
    <dgm:cxn modelId="{927033DD-8342-4F0E-A5A6-3917A646B6C3}" type="presOf" srcId="{36E592BB-B05E-4DBE-9B1F-D05B5BF797FB}" destId="{7B54A61F-0EE6-42A6-B050-0F4012715D2E}" srcOrd="0" destOrd="0" presId="urn:microsoft.com/office/officeart/2005/8/layout/radial1"/>
    <dgm:cxn modelId="{D183255D-F36A-4D88-AE90-F7A912F5A064}" type="presParOf" srcId="{6E6D4771-A387-470B-B17C-042EA454BC4C}" destId="{D220277E-BBA4-4275-9B16-B13AB9BDAFDF}" srcOrd="0" destOrd="0" presId="urn:microsoft.com/office/officeart/2005/8/layout/radial1"/>
    <dgm:cxn modelId="{769384DB-0BEB-4A07-A944-9AF0563B2A5B}" type="presParOf" srcId="{6E6D4771-A387-470B-B17C-042EA454BC4C}" destId="{EB01326E-A8DE-4984-9835-55D9BB15069E}" srcOrd="1" destOrd="0" presId="urn:microsoft.com/office/officeart/2005/8/layout/radial1"/>
    <dgm:cxn modelId="{F4F4ED5F-D162-4675-91A0-E50616EEBEB7}" type="presParOf" srcId="{EB01326E-A8DE-4984-9835-55D9BB15069E}" destId="{94BB0D31-47A4-44EA-B227-94EEA200AAAA}" srcOrd="0" destOrd="0" presId="urn:microsoft.com/office/officeart/2005/8/layout/radial1"/>
    <dgm:cxn modelId="{8676CDE0-972E-4AB2-8047-B8385B8B4B52}" type="presParOf" srcId="{6E6D4771-A387-470B-B17C-042EA454BC4C}" destId="{76A6FC24-025E-4F77-9CF8-805D1D147047}" srcOrd="2" destOrd="0" presId="urn:microsoft.com/office/officeart/2005/8/layout/radial1"/>
    <dgm:cxn modelId="{408C0950-2888-4824-8589-93E874A08A65}" type="presParOf" srcId="{6E6D4771-A387-470B-B17C-042EA454BC4C}" destId="{0E2DF861-CD38-43CA-AF0F-26F7224CB419}" srcOrd="3" destOrd="0" presId="urn:microsoft.com/office/officeart/2005/8/layout/radial1"/>
    <dgm:cxn modelId="{DA219250-1D10-4150-BC52-3BBB4E26D322}" type="presParOf" srcId="{0E2DF861-CD38-43CA-AF0F-26F7224CB419}" destId="{26CE26B6-401E-433D-B22A-DCA5231FAC97}" srcOrd="0" destOrd="0" presId="urn:microsoft.com/office/officeart/2005/8/layout/radial1"/>
    <dgm:cxn modelId="{8AA8796D-269A-4B5B-A4C9-3165FEDFF0B6}" type="presParOf" srcId="{6E6D4771-A387-470B-B17C-042EA454BC4C}" destId="{A61D68B5-0B6D-4087-B50C-A33882201087}" srcOrd="4" destOrd="0" presId="urn:microsoft.com/office/officeart/2005/8/layout/radial1"/>
    <dgm:cxn modelId="{B085C6F8-997D-4AA3-BCD5-E2622E73B040}" type="presParOf" srcId="{6E6D4771-A387-470B-B17C-042EA454BC4C}" destId="{D2BF06CC-F576-4CB9-AF55-C502D07BCE1A}" srcOrd="5" destOrd="0" presId="urn:microsoft.com/office/officeart/2005/8/layout/radial1"/>
    <dgm:cxn modelId="{87D63208-EE3A-410F-917D-7E38168DE759}" type="presParOf" srcId="{D2BF06CC-F576-4CB9-AF55-C502D07BCE1A}" destId="{8D5A4C40-8A39-408B-BC38-E84E2779314D}" srcOrd="0" destOrd="0" presId="urn:microsoft.com/office/officeart/2005/8/layout/radial1"/>
    <dgm:cxn modelId="{4E85BADF-A1E6-4CE2-99D9-4533C9B753EB}" type="presParOf" srcId="{6E6D4771-A387-470B-B17C-042EA454BC4C}" destId="{AF050688-2C33-4C28-9F40-3747C65B4FD3}" srcOrd="6" destOrd="0" presId="urn:microsoft.com/office/officeart/2005/8/layout/radial1"/>
    <dgm:cxn modelId="{9E555585-2161-4FBD-93BA-913193A192D1}" type="presParOf" srcId="{6E6D4771-A387-470B-B17C-042EA454BC4C}" destId="{7B54A61F-0EE6-42A6-B050-0F4012715D2E}" srcOrd="7" destOrd="0" presId="urn:microsoft.com/office/officeart/2005/8/layout/radial1"/>
    <dgm:cxn modelId="{B66ABD85-D195-4221-A29E-491228B76942}" type="presParOf" srcId="{7B54A61F-0EE6-42A6-B050-0F4012715D2E}" destId="{3490C829-D1F8-4C69-84B4-DDB7812A7D8A}" srcOrd="0" destOrd="0" presId="urn:microsoft.com/office/officeart/2005/8/layout/radial1"/>
    <dgm:cxn modelId="{2B5DE2ED-5C8D-4A17-A30F-C52BC8683ECB}" type="presParOf" srcId="{6E6D4771-A387-470B-B17C-042EA454BC4C}" destId="{43FA45EE-E143-4956-8477-4AFECE887B5F}" srcOrd="8" destOrd="0" presId="urn:microsoft.com/office/officeart/2005/8/layout/radial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radial1">
  <dgm:title val=""/>
  <dgm:desc val=""/>
  <dgm:catLst>
    <dgm:cat type="relationship" pri="22000"/>
    <dgm:cat type="cycle" pri="1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4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5">
        <dgm:alg type="cycle">
          <dgm:param type="stAng" val="0"/>
          <dgm:param type="spanAng" val="-360"/>
          <dgm:param type="ctrShpMap" val="fNode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op="equ"/>
      <dgm:constr type="sp" refType="w" refFor="ch" refForName="node" fact="0.3"/>
      <dgm:constr type="sibSp" refType="w" refFor="ch" refForName="node" fact="0.3"/>
      <dgm:constr type="primFontSz" for="ch" forName="centerShape" val="65"/>
      <dgm:constr type="primFontSz" for="des" forName="node" op="equ" val="65"/>
      <dgm:constr type="primFontSz" for="des" forName="connTx" val="55"/>
      <dgm:constr type="primFontSz" for="des" forName="connTx" refType="primFontSz" refFor="ch" refForName="centerShape" op="lte" fact="0.8"/>
    </dgm:constrLst>
    <dgm:ruleLst/>
    <dgm:forEach name="Name6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</dgm:constrLst>
        <dgm:ruleLst>
          <dgm:rule type="primFontSz" val="5" fact="NaN" max="NaN"/>
        </dgm:ruleLst>
      </dgm:layoutNode>
      <dgm:forEach name="Name7" axis="ch">
        <dgm:forEach name="Name8" axis="self" ptType="parTrans">
          <dgm:layoutNode name="Name9">
            <dgm:alg type="conn">
              <dgm:param type="dim" val="1D"/>
              <dgm:param type="begPts" val="auto"/>
              <dgm:param type="endPts" val="auto"/>
              <dgm:param type="begSty" val="noArr"/>
              <dgm:param type="endSty" val="no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connDist"/>
              <dgm:constr type="userA" for="ch" refType="connDist"/>
              <dgm:constr type="w" val="1"/>
              <dgm:constr type="h" val="5"/>
              <dgm:constr type="begPad"/>
              <dgm:constr type="endPad"/>
            </dgm:constrLst>
            <dgm:ruleLst/>
            <dgm:layoutNode name="connTx">
              <dgm:alg type="tx">
                <dgm:param type="autoTxRot" val="grav"/>
              </dgm:alg>
              <dgm:shape xmlns:r="http://schemas.openxmlformats.org/officeDocument/2006/relationships" type="rect" r:blip="" hideGeom="1">
                <dgm:adjLst/>
              </dgm:shape>
              <dgm:presOf axis="self"/>
              <dgm:constrLst>
                <dgm:constr type="userA"/>
                <dgm:constr type="w" refType="userA" fact="0.05"/>
                <dgm:constr type="h" refType="userA" fact="0.05"/>
                <dgm:constr type="lMarg" val="1"/>
                <dgm:constr type="rMarg" val="1"/>
                <dgm:constr type="tMarg"/>
                <dgm:constr type="bMarg"/>
              </dgm:constrLst>
              <dgm:ruleLst>
                <dgm:rule type="w" val="NaN" fact="0.8" max="NaN"/>
                <dgm:rule type="h" val="NaN" fact="1" max="NaN"/>
                <dgm:rule type="primFontSz" val="5" fact="NaN" max="NaN"/>
              </dgm:ruleLst>
            </dgm:layoutNode>
          </dgm:layoutNode>
        </dgm:forEach>
        <dgm:forEach name="Name10" axis="self" ptType="node">
          <dgm:layoutNode name="node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FA80E2E7-6A2C-4F91-AB9E-EAA407B255E0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BDB51CFA-D097-445E-87F1-12B6DE362E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F87D072-8849-44E2-8D73-42B5449E7277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853A20EA-13BA-4A0E-BB38-FC2FDB0A42A1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90C676-967B-49AA-A504-11D1ACC2BFAA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8E7B87-0EFC-4866-82B6-78D80B80CD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C1B393-C035-4D9B-8ACA-05B3CE434EC4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041C4A-6E9E-45E9-B76E-405112723A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3A6E22-F981-4B07-B60E-57B68CFED6D4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BA0846-9B93-4ECF-BE93-765DBFCFBA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0619FD-D418-4B48-A720-1A5E309F2831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35D9A3-081A-43A6-8F80-1055EBF614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9E097B-A8AC-4A60-9F0A-46F9E83F7B6B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B71D53-49F5-41DE-AE00-9C246D9C91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720C00-F513-482A-A88E-68A1DFEA0697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685421-D902-49CB-A967-B4092BEA10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88FF62-FE60-49E9-83BD-35AA8FA95C1A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E9B9DC-D5F7-4BBD-BC9E-75BACE272C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A0D242-1BFF-45B7-BB40-E4F1AB60442E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A4993B-7BBC-47EC-A636-79D43A6F3D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81ABC5-86B6-4443-B006-4847B792046F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DA38CC-ED16-4EAD-8C08-8A3E1E6B27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987A08-3AF6-4C09-BDF5-A39C5CF5F8F4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49A56E-0987-4265-B83B-B2928F0399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853502-42CC-41C2-ADEF-EC2A621DD651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EB7BD7-4FB3-4FA0-BF5C-5BF8337C0C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7FA8878-EC77-4C81-9C4E-4D631E8B8FDB}" type="datetimeFigureOut">
              <a:rPr lang="cs-CZ"/>
              <a:pPr>
                <a:defRPr/>
              </a:pPr>
              <a:t>26.12.2012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8F6CE8C-EA82-4DD6-A3DC-940AD0F0F4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audio" Target="../media/audio1.wav"/><Relationship Id="rId7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11" Type="http://schemas.openxmlformats.org/officeDocument/2006/relationships/image" Target="../media/image8.jpeg"/><Relationship Id="rId5" Type="http://schemas.openxmlformats.org/officeDocument/2006/relationships/audio" Target="../media/audio3.wav"/><Relationship Id="rId10" Type="http://schemas.openxmlformats.org/officeDocument/2006/relationships/image" Target="../media/image7.png"/><Relationship Id="rId4" Type="http://schemas.openxmlformats.org/officeDocument/2006/relationships/audio" Target="../media/audio2.wav"/><Relationship Id="rId9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395536" y="620688"/>
          <a:ext cx="8280920" cy="27363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700" smtClean="0"/>
              <a:t>Materiál pro výuku matematiky v 8. ročníku základní školy praktické</a:t>
            </a:r>
          </a:p>
          <a:p>
            <a:pPr>
              <a:lnSpc>
                <a:spcPct val="80000"/>
              </a:lnSpc>
            </a:pPr>
            <a:r>
              <a:rPr lang="cs-CZ" sz="2700" smtClean="0"/>
              <a:t>Určeno pro interaktivní tabuli</a:t>
            </a:r>
          </a:p>
          <a:p>
            <a:pPr>
              <a:lnSpc>
                <a:spcPct val="80000"/>
              </a:lnSpc>
            </a:pPr>
            <a:r>
              <a:rPr lang="cs-CZ" sz="2700" smtClean="0"/>
              <a:t>Názorný výklad nové látky – Smíšená čísla </a:t>
            </a:r>
          </a:p>
          <a:p>
            <a:pPr>
              <a:lnSpc>
                <a:spcPct val="80000"/>
              </a:lnSpc>
            </a:pPr>
            <a:r>
              <a:rPr lang="cs-CZ" sz="2700" smtClean="0"/>
              <a:t>Procvičování látky – Zlomek– vztah celek a část</a:t>
            </a:r>
          </a:p>
          <a:p>
            <a:pPr>
              <a:lnSpc>
                <a:spcPct val="80000"/>
              </a:lnSpc>
            </a:pPr>
            <a:r>
              <a:rPr lang="cs-CZ" sz="2700" smtClean="0"/>
              <a:t>Žáci se seznamují s pojmem smíšené číslo, jeho zápisem, převody , názorně pracují se zlomky, určují z kolika částí je celek, doplňují  a zapisují zlomky</a:t>
            </a:r>
            <a:r>
              <a:rPr lang="cs-CZ" sz="2700" smtClean="0">
                <a:latin typeface="Arial" charset="0"/>
              </a:rPr>
              <a:t>.</a:t>
            </a:r>
          </a:p>
          <a:p>
            <a:pPr>
              <a:lnSpc>
                <a:spcPct val="80000"/>
              </a:lnSpc>
            </a:pPr>
            <a:r>
              <a:rPr lang="cs-CZ" sz="2700" smtClean="0"/>
              <a:t>Použití v hodině žáky zaujalo, aktivně se zapojovali do práce na interaktivní tabuli</a:t>
            </a:r>
            <a:r>
              <a:rPr lang="cs-CZ" sz="2700" smtClean="0">
                <a:latin typeface="Arial" charset="0"/>
              </a:rPr>
              <a:t>.</a:t>
            </a:r>
          </a:p>
          <a:p>
            <a:pPr>
              <a:lnSpc>
                <a:spcPct val="80000"/>
              </a:lnSpc>
            </a:pPr>
            <a:r>
              <a:rPr lang="cs-CZ" sz="2700" smtClean="0"/>
              <a:t>Vytvořeno: 9. 10. 2012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650" y="0"/>
            <a:ext cx="7772400" cy="1470025"/>
          </a:xfrm>
        </p:spPr>
        <p:txBody>
          <a:bodyPr/>
          <a:lstStyle/>
          <a:p>
            <a:r>
              <a:rPr lang="cs-CZ" smtClean="0"/>
              <a:t> Smíšená čísla</a:t>
            </a:r>
          </a:p>
        </p:txBody>
      </p:sp>
      <p:pic>
        <p:nvPicPr>
          <p:cNvPr id="3" name="Obrázek 2" descr="MC900433820.PN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339975" y="2060575"/>
            <a:ext cx="4348163" cy="434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6"/>
          <a:srcRect/>
          <a:stretch>
            <a:fillRect/>
          </a:stretch>
        </p:blipFill>
        <p:spPr>
          <a:xfrm>
            <a:off x="588963" y="1212850"/>
            <a:ext cx="590550" cy="1828800"/>
          </a:xfr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900113" y="5229225"/>
            <a:ext cx="59055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912813" y="3822700"/>
            <a:ext cx="585787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749425" y="3822700"/>
            <a:ext cx="585788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749425" y="5197475"/>
            <a:ext cx="585788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1833563" y="1255713"/>
            <a:ext cx="592137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4924425" y="1281113"/>
            <a:ext cx="6096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4954588" y="1747838"/>
            <a:ext cx="496887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>
                <a:latin typeface="Calibri" pitchFamily="34" charset="0"/>
              </a:rPr>
              <a:t>1</a:t>
            </a:r>
          </a:p>
        </p:txBody>
      </p:sp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1920875" y="1565275"/>
            <a:ext cx="417513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1</a:t>
            </a:r>
          </a:p>
          <a:p>
            <a:r>
              <a:rPr lang="cs-CZ" sz="3600">
                <a:latin typeface="Calibri" pitchFamily="34" charset="0"/>
              </a:rPr>
              <a:t>2</a:t>
            </a: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668338" y="1465263"/>
            <a:ext cx="417512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1</a:t>
            </a:r>
          </a:p>
          <a:p>
            <a:r>
              <a:rPr lang="cs-CZ" sz="3600">
                <a:latin typeface="Calibri" pitchFamily="34" charset="0"/>
              </a:rPr>
              <a:t>2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1765300" y="3759200"/>
            <a:ext cx="4191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1</a:t>
            </a:r>
          </a:p>
          <a:p>
            <a:r>
              <a:rPr lang="cs-CZ" sz="3600">
                <a:latin typeface="Calibri" pitchFamily="34" charset="0"/>
              </a:rPr>
              <a:t>4</a:t>
            </a:r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949325" y="3756025"/>
            <a:ext cx="4191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1</a:t>
            </a:r>
          </a:p>
          <a:p>
            <a:r>
              <a:rPr lang="cs-CZ" sz="3600">
                <a:latin typeface="Calibri" pitchFamily="34" charset="0"/>
              </a:rPr>
              <a:t>4</a:t>
            </a: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1042988" y="5084763"/>
            <a:ext cx="4191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1</a:t>
            </a:r>
          </a:p>
          <a:p>
            <a:r>
              <a:rPr lang="cs-CZ" sz="3600">
                <a:latin typeface="Calibri" pitchFamily="34" charset="0"/>
              </a:rPr>
              <a:t>4</a:t>
            </a:r>
          </a:p>
        </p:txBody>
      </p:sp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1833563" y="5054600"/>
            <a:ext cx="4191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1</a:t>
            </a:r>
          </a:p>
          <a:p>
            <a:r>
              <a:rPr lang="cs-CZ" sz="3600">
                <a:latin typeface="Calibri" pitchFamily="34" charset="0"/>
              </a:rPr>
              <a:t>4</a:t>
            </a:r>
          </a:p>
        </p:txBody>
      </p:sp>
      <p:sp>
        <p:nvSpPr>
          <p:cNvPr id="1033" name="TextovéPole 1032"/>
          <p:cNvSpPr txBox="1">
            <a:spLocks noChangeArrowheads="1"/>
          </p:cNvSpPr>
          <p:nvPr/>
        </p:nvSpPr>
        <p:spPr bwMode="auto">
          <a:xfrm>
            <a:off x="1906588" y="1722438"/>
            <a:ext cx="431800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>
                <a:latin typeface="Calibri" pitchFamily="34" charset="0"/>
              </a:rPr>
              <a:t>─</a:t>
            </a:r>
          </a:p>
        </p:txBody>
      </p:sp>
      <p:sp>
        <p:nvSpPr>
          <p:cNvPr id="43" name="TextovéPole 42"/>
          <p:cNvSpPr txBox="1">
            <a:spLocks noChangeArrowheads="1"/>
          </p:cNvSpPr>
          <p:nvPr/>
        </p:nvSpPr>
        <p:spPr bwMode="auto">
          <a:xfrm>
            <a:off x="649288" y="1604963"/>
            <a:ext cx="431800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>
                <a:latin typeface="Calibri" pitchFamily="34" charset="0"/>
              </a:rPr>
              <a:t>─</a:t>
            </a:r>
          </a:p>
        </p:txBody>
      </p:sp>
      <p:sp>
        <p:nvSpPr>
          <p:cNvPr id="44" name="TextovéPole 43"/>
          <p:cNvSpPr txBox="1">
            <a:spLocks noChangeArrowheads="1"/>
          </p:cNvSpPr>
          <p:nvPr/>
        </p:nvSpPr>
        <p:spPr bwMode="auto">
          <a:xfrm>
            <a:off x="1765300" y="3894138"/>
            <a:ext cx="4318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>
                <a:latin typeface="Calibri" pitchFamily="34" charset="0"/>
              </a:rPr>
              <a:t>─</a:t>
            </a:r>
          </a:p>
        </p:txBody>
      </p:sp>
      <p:sp>
        <p:nvSpPr>
          <p:cNvPr id="45" name="TextovéPole 44"/>
          <p:cNvSpPr txBox="1">
            <a:spLocks noChangeArrowheads="1"/>
          </p:cNvSpPr>
          <p:nvPr/>
        </p:nvSpPr>
        <p:spPr bwMode="auto">
          <a:xfrm>
            <a:off x="827088" y="3933825"/>
            <a:ext cx="431800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>
                <a:latin typeface="Calibri" pitchFamily="34" charset="0"/>
              </a:rPr>
              <a:t>─</a:t>
            </a:r>
          </a:p>
        </p:txBody>
      </p:sp>
      <p:sp>
        <p:nvSpPr>
          <p:cNvPr id="46" name="TextovéPole 45"/>
          <p:cNvSpPr txBox="1">
            <a:spLocks noChangeArrowheads="1"/>
          </p:cNvSpPr>
          <p:nvPr/>
        </p:nvSpPr>
        <p:spPr bwMode="auto">
          <a:xfrm>
            <a:off x="971550" y="5157788"/>
            <a:ext cx="431800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>
                <a:latin typeface="Calibri" pitchFamily="34" charset="0"/>
              </a:rPr>
              <a:t>─</a:t>
            </a:r>
          </a:p>
        </p:txBody>
      </p:sp>
      <p:sp>
        <p:nvSpPr>
          <p:cNvPr id="48" name="TextovéPole 47"/>
          <p:cNvSpPr txBox="1">
            <a:spLocks noChangeArrowheads="1"/>
          </p:cNvSpPr>
          <p:nvPr/>
        </p:nvSpPr>
        <p:spPr bwMode="auto">
          <a:xfrm>
            <a:off x="1833563" y="5145088"/>
            <a:ext cx="4318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>
                <a:latin typeface="Calibri" pitchFamily="34" charset="0"/>
              </a:rPr>
              <a:t>─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3025775" y="1281113"/>
            <a:ext cx="1722438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600">
                <a:latin typeface="Calibri" pitchFamily="34" charset="0"/>
              </a:rPr>
              <a:t>=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3025775" y="4252913"/>
            <a:ext cx="1722438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600">
                <a:latin typeface="Calibri" pitchFamily="34" charset="0"/>
              </a:rPr>
              <a:t>=</a:t>
            </a:r>
          </a:p>
        </p:txBody>
      </p:sp>
      <p:pic>
        <p:nvPicPr>
          <p:cNvPr id="29" name="Obrázek 28"/>
          <p:cNvPicPr>
            <a:picLocks noChangeAspect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4899025" y="4267200"/>
            <a:ext cx="6096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" name="TextovéPole 29"/>
          <p:cNvSpPr txBox="1">
            <a:spLocks noChangeArrowheads="1"/>
          </p:cNvSpPr>
          <p:nvPr/>
        </p:nvSpPr>
        <p:spPr bwMode="auto">
          <a:xfrm>
            <a:off x="4899025" y="4818063"/>
            <a:ext cx="496888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>
                <a:latin typeface="Calibri" pitchFamily="34" charset="0"/>
              </a:rPr>
              <a:t>1</a:t>
            </a:r>
          </a:p>
        </p:txBody>
      </p:sp>
      <p:sp>
        <p:nvSpPr>
          <p:cNvPr id="31" name="TextovéPole 30"/>
          <p:cNvSpPr txBox="1">
            <a:spLocks noChangeArrowheads="1"/>
          </p:cNvSpPr>
          <p:nvPr/>
        </p:nvSpPr>
        <p:spPr bwMode="auto">
          <a:xfrm>
            <a:off x="5724525" y="4365625"/>
            <a:ext cx="1720850" cy="156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600">
                <a:latin typeface="Calibri" pitchFamily="34" charset="0"/>
              </a:rPr>
              <a:t>=</a:t>
            </a:r>
          </a:p>
        </p:txBody>
      </p:sp>
      <p:sp>
        <p:nvSpPr>
          <p:cNvPr id="32" name="TextovéPole 31"/>
          <p:cNvSpPr txBox="1">
            <a:spLocks noChangeArrowheads="1"/>
          </p:cNvSpPr>
          <p:nvPr/>
        </p:nvSpPr>
        <p:spPr bwMode="auto">
          <a:xfrm>
            <a:off x="5651500" y="1341438"/>
            <a:ext cx="1722438" cy="156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600">
                <a:latin typeface="Calibri" pitchFamily="34" charset="0"/>
              </a:rPr>
              <a:t>=</a:t>
            </a:r>
          </a:p>
        </p:txBody>
      </p:sp>
      <p:sp>
        <p:nvSpPr>
          <p:cNvPr id="33" name="TextovéPole 32"/>
          <p:cNvSpPr txBox="1">
            <a:spLocks noChangeArrowheads="1"/>
          </p:cNvSpPr>
          <p:nvPr/>
        </p:nvSpPr>
        <p:spPr bwMode="auto">
          <a:xfrm>
            <a:off x="6443663" y="1341438"/>
            <a:ext cx="1081087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>
                <a:latin typeface="Calibri" pitchFamily="34" charset="0"/>
              </a:rPr>
              <a:t>2</a:t>
            </a:r>
          </a:p>
          <a:p>
            <a:r>
              <a:rPr lang="cs-CZ" sz="5400">
                <a:latin typeface="Calibri" pitchFamily="34" charset="0"/>
              </a:rPr>
              <a:t>2</a:t>
            </a:r>
          </a:p>
        </p:txBody>
      </p:sp>
      <p:sp>
        <p:nvSpPr>
          <p:cNvPr id="34" name="TextovéPole 33"/>
          <p:cNvSpPr txBox="1">
            <a:spLocks noChangeArrowheads="1"/>
          </p:cNvSpPr>
          <p:nvPr/>
        </p:nvSpPr>
        <p:spPr bwMode="auto">
          <a:xfrm>
            <a:off x="6659563" y="4292600"/>
            <a:ext cx="288925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>
                <a:latin typeface="Calibri" pitchFamily="34" charset="0"/>
              </a:rPr>
              <a:t>4</a:t>
            </a:r>
          </a:p>
          <a:p>
            <a:r>
              <a:rPr lang="cs-CZ" sz="5400">
                <a:latin typeface="Calibri" pitchFamily="34" charset="0"/>
              </a:rPr>
              <a:t>4</a:t>
            </a:r>
          </a:p>
        </p:txBody>
      </p:sp>
      <p:sp>
        <p:nvSpPr>
          <p:cNvPr id="35" name="Mínus 34"/>
          <p:cNvSpPr/>
          <p:nvPr/>
        </p:nvSpPr>
        <p:spPr>
          <a:xfrm>
            <a:off x="6443663" y="5157788"/>
            <a:ext cx="936625" cy="71437"/>
          </a:xfrm>
          <a:prstGeom prst="mathMin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6" name="Mínus 35"/>
          <p:cNvSpPr/>
          <p:nvPr/>
        </p:nvSpPr>
        <p:spPr>
          <a:xfrm>
            <a:off x="6300788" y="2133600"/>
            <a:ext cx="935037" cy="71438"/>
          </a:xfrm>
          <a:prstGeom prst="mathMin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7" name="TextovéPole 36"/>
          <p:cNvSpPr txBox="1">
            <a:spLocks noChangeArrowheads="1"/>
          </p:cNvSpPr>
          <p:nvPr/>
        </p:nvSpPr>
        <p:spPr bwMode="auto">
          <a:xfrm>
            <a:off x="1331913" y="4508500"/>
            <a:ext cx="528637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>
                <a:latin typeface="Calibri" pitchFamily="34" charset="0"/>
              </a:rPr>
              <a:t>+</a:t>
            </a:r>
          </a:p>
        </p:txBody>
      </p:sp>
      <p:sp>
        <p:nvSpPr>
          <p:cNvPr id="38" name="TextovéPole 37"/>
          <p:cNvSpPr txBox="1">
            <a:spLocks noChangeArrowheads="1"/>
          </p:cNvSpPr>
          <p:nvPr/>
        </p:nvSpPr>
        <p:spPr bwMode="auto">
          <a:xfrm>
            <a:off x="1258888" y="1700213"/>
            <a:ext cx="530225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>
                <a:latin typeface="Calibri" pitchFamily="34" charset="0"/>
              </a:rPr>
              <a:t>+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9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0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whoo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3" grpId="0"/>
      <p:bldP spid="14" grpId="0"/>
      <p:bldP spid="21" grpId="0"/>
      <p:bldP spid="26" grpId="0"/>
      <p:bldP spid="27" grpId="0"/>
      <p:bldP spid="28" grpId="0"/>
      <p:bldP spid="1033" grpId="0"/>
      <p:bldP spid="43" grpId="0"/>
      <p:bldP spid="44" grpId="0"/>
      <p:bldP spid="45" grpId="0"/>
      <p:bldP spid="46" grpId="0"/>
      <p:bldP spid="48" grpId="0"/>
      <p:bldP spid="3" grpId="0"/>
      <p:bldP spid="25" grpId="0"/>
      <p:bldP spid="30" grpId="0"/>
      <p:bldP spid="31" grpId="0"/>
      <p:bldP spid="32" grpId="0"/>
      <p:bldP spid="34" grpId="0"/>
      <p:bldP spid="37" grpId="0"/>
      <p:bldP spid="3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1365250" y="549275"/>
            <a:ext cx="1638300" cy="2074863"/>
          </a:xfrm>
        </p:spPr>
        <p:txBody>
          <a:bodyPr/>
          <a:lstStyle/>
          <a:p>
            <a:r>
              <a:rPr lang="cs-CZ" sz="9600" smtClean="0"/>
              <a:t>2</a:t>
            </a:r>
            <a:br>
              <a:rPr lang="cs-CZ" sz="9600" smtClean="0"/>
            </a:br>
            <a:r>
              <a:rPr lang="cs-CZ" sz="9600" smtClean="0"/>
              <a:t>2</a:t>
            </a:r>
          </a:p>
        </p:txBody>
      </p:sp>
      <p:sp>
        <p:nvSpPr>
          <p:cNvPr id="20482" name="TextovéPole 2"/>
          <p:cNvSpPr txBox="1">
            <a:spLocks noChangeArrowheads="1"/>
          </p:cNvSpPr>
          <p:nvPr/>
        </p:nvSpPr>
        <p:spPr bwMode="auto">
          <a:xfrm>
            <a:off x="5189538" y="876300"/>
            <a:ext cx="1335087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600">
                <a:latin typeface="Calibri" pitchFamily="34" charset="0"/>
              </a:rPr>
              <a:t>1</a:t>
            </a:r>
          </a:p>
        </p:txBody>
      </p:sp>
      <p:sp>
        <p:nvSpPr>
          <p:cNvPr id="20483" name="TextovéPole 5"/>
          <p:cNvSpPr txBox="1">
            <a:spLocks noChangeArrowheads="1"/>
          </p:cNvSpPr>
          <p:nvPr/>
        </p:nvSpPr>
        <p:spPr bwMode="auto">
          <a:xfrm>
            <a:off x="3443288" y="876300"/>
            <a:ext cx="641350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600">
                <a:latin typeface="Calibri" pitchFamily="34" charset="0"/>
              </a:rPr>
              <a:t>=</a:t>
            </a:r>
          </a:p>
        </p:txBody>
      </p:sp>
      <p:sp>
        <p:nvSpPr>
          <p:cNvPr id="20484" name="TextovéPole 7"/>
          <p:cNvSpPr txBox="1">
            <a:spLocks noChangeArrowheads="1"/>
          </p:cNvSpPr>
          <p:nvPr/>
        </p:nvSpPr>
        <p:spPr bwMode="auto">
          <a:xfrm>
            <a:off x="1817688" y="808038"/>
            <a:ext cx="439737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600">
                <a:latin typeface="Calibri" pitchFamily="34" charset="0"/>
              </a:rPr>
              <a:t>─</a:t>
            </a:r>
          </a:p>
        </p:txBody>
      </p:sp>
      <p:sp>
        <p:nvSpPr>
          <p:cNvPr id="20485" name="Zástupný symbol pro obsah 3"/>
          <p:cNvSpPr>
            <a:spLocks noGrp="1"/>
          </p:cNvSpPr>
          <p:nvPr>
            <p:ph idx="1"/>
          </p:nvPr>
        </p:nvSpPr>
        <p:spPr>
          <a:xfrm>
            <a:off x="1817688" y="3676650"/>
            <a:ext cx="803275" cy="1570038"/>
          </a:xfrm>
        </p:spPr>
        <p:txBody>
          <a:bodyPr>
            <a:spAutoFit/>
          </a:bodyPr>
          <a:lstStyle/>
          <a:p>
            <a:pPr marL="0" indent="0">
              <a:buFont typeface="Arial" charset="0"/>
              <a:buNone/>
            </a:pPr>
            <a:r>
              <a:rPr lang="cs-CZ" sz="9600" smtClean="0"/>
              <a:t>─</a:t>
            </a:r>
          </a:p>
        </p:txBody>
      </p:sp>
      <p:sp>
        <p:nvSpPr>
          <p:cNvPr id="20486" name="TextovéPole 36"/>
          <p:cNvSpPr txBox="1">
            <a:spLocks noChangeArrowheads="1"/>
          </p:cNvSpPr>
          <p:nvPr/>
        </p:nvSpPr>
        <p:spPr bwMode="auto">
          <a:xfrm>
            <a:off x="1817688" y="2933700"/>
            <a:ext cx="720725" cy="30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600">
                <a:latin typeface="Calibri" pitchFamily="34" charset="0"/>
              </a:rPr>
              <a:t>4</a:t>
            </a:r>
          </a:p>
          <a:p>
            <a:r>
              <a:rPr lang="cs-CZ" sz="9600">
                <a:latin typeface="Calibri" pitchFamily="34" charset="0"/>
              </a:rPr>
              <a:t>4</a:t>
            </a:r>
          </a:p>
        </p:txBody>
      </p:sp>
      <p:sp>
        <p:nvSpPr>
          <p:cNvPr id="20487" name="TextovéPole 37"/>
          <p:cNvSpPr txBox="1">
            <a:spLocks noChangeArrowheads="1"/>
          </p:cNvSpPr>
          <p:nvPr/>
        </p:nvSpPr>
        <p:spPr bwMode="auto">
          <a:xfrm>
            <a:off x="3392488" y="3870325"/>
            <a:ext cx="503237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600">
                <a:latin typeface="Calibri" pitchFamily="34" charset="0"/>
              </a:rPr>
              <a:t>=</a:t>
            </a:r>
          </a:p>
        </p:txBody>
      </p:sp>
      <p:sp>
        <p:nvSpPr>
          <p:cNvPr id="20488" name="TextovéPole 38"/>
          <p:cNvSpPr txBox="1">
            <a:spLocks noChangeArrowheads="1"/>
          </p:cNvSpPr>
          <p:nvPr/>
        </p:nvSpPr>
        <p:spPr bwMode="auto">
          <a:xfrm>
            <a:off x="5440363" y="3673475"/>
            <a:ext cx="831850" cy="156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600">
                <a:latin typeface="Calibri" pitchFamily="34" charset="0"/>
              </a:rPr>
              <a:t>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4572000" y="404813"/>
            <a:ext cx="3024188" cy="3008312"/>
          </a:xfrm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30213" y="476250"/>
            <a:ext cx="1435100" cy="2892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95288" y="4797425"/>
            <a:ext cx="1395412" cy="179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95288" y="3213100"/>
            <a:ext cx="1368425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835150" y="3132138"/>
            <a:ext cx="1584325" cy="149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1908175" y="4724400"/>
            <a:ext cx="1509713" cy="1871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1979613" y="576263"/>
            <a:ext cx="1368425" cy="2722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5292725" y="981075"/>
            <a:ext cx="1295400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6000">
                <a:solidFill>
                  <a:schemeClr val="bg1"/>
                </a:solidFill>
                <a:latin typeface="Calibri" pitchFamily="34" charset="0"/>
              </a:rPr>
              <a:t>1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3563938" y="981075"/>
            <a:ext cx="863600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600">
                <a:latin typeface="Calibri" pitchFamily="34" charset="0"/>
              </a:rPr>
              <a:t>=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971550" y="765175"/>
            <a:ext cx="1008063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>
                <a:solidFill>
                  <a:schemeClr val="bg1"/>
                </a:solidFill>
                <a:latin typeface="Calibri" pitchFamily="34" charset="0"/>
              </a:rPr>
              <a:t>1</a:t>
            </a:r>
          </a:p>
          <a:p>
            <a:r>
              <a:rPr lang="cs-CZ" sz="5400">
                <a:solidFill>
                  <a:schemeClr val="bg1"/>
                </a:solidFill>
                <a:latin typeface="Calibri" pitchFamily="34" charset="0"/>
              </a:rPr>
              <a:t>2</a:t>
            </a:r>
          </a:p>
        </p:txBody>
      </p:sp>
      <p:sp>
        <p:nvSpPr>
          <p:cNvPr id="25" name="TextovéPole 24"/>
          <p:cNvSpPr txBox="1">
            <a:spLocks noChangeArrowheads="1"/>
          </p:cNvSpPr>
          <p:nvPr/>
        </p:nvSpPr>
        <p:spPr bwMode="auto">
          <a:xfrm>
            <a:off x="3708400" y="3789363"/>
            <a:ext cx="863600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9600">
                <a:latin typeface="Calibri" pitchFamily="34" charset="0"/>
              </a:rPr>
              <a:t>=</a:t>
            </a:r>
          </a:p>
        </p:txBody>
      </p:sp>
      <p:pic>
        <p:nvPicPr>
          <p:cNvPr id="26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3438" y="3068638"/>
            <a:ext cx="3257550" cy="3240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" name="TextovéPole 27"/>
          <p:cNvSpPr txBox="1">
            <a:spLocks noChangeArrowheads="1"/>
          </p:cNvSpPr>
          <p:nvPr/>
        </p:nvSpPr>
        <p:spPr bwMode="auto">
          <a:xfrm>
            <a:off x="4932363" y="3716338"/>
            <a:ext cx="652462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6000">
                <a:solidFill>
                  <a:schemeClr val="bg1"/>
                </a:solidFill>
                <a:latin typeface="Calibri" pitchFamily="34" charset="0"/>
              </a:rPr>
              <a:t>1</a:t>
            </a:r>
          </a:p>
        </p:txBody>
      </p:sp>
      <p:sp>
        <p:nvSpPr>
          <p:cNvPr id="21518" name="Zástupný symbol pro obsah 3"/>
          <p:cNvSpPr txBox="1">
            <a:spLocks/>
          </p:cNvSpPr>
          <p:nvPr/>
        </p:nvSpPr>
        <p:spPr bwMode="auto">
          <a:xfrm>
            <a:off x="8172450" y="2492375"/>
            <a:ext cx="5857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20000"/>
              </a:spcBef>
              <a:buFont typeface="Arial" charset="0"/>
              <a:buNone/>
            </a:pPr>
            <a:r>
              <a:rPr lang="cs-CZ" sz="3600">
                <a:solidFill>
                  <a:schemeClr val="bg1"/>
                </a:solidFill>
                <a:latin typeface="Calibri" pitchFamily="34" charset="0"/>
              </a:rPr>
              <a:t>─</a:t>
            </a:r>
          </a:p>
        </p:txBody>
      </p:sp>
      <p:sp>
        <p:nvSpPr>
          <p:cNvPr id="21519" name="TextovéPole 34"/>
          <p:cNvSpPr txBox="1">
            <a:spLocks noChangeArrowheads="1"/>
          </p:cNvSpPr>
          <p:nvPr/>
        </p:nvSpPr>
        <p:spPr bwMode="auto">
          <a:xfrm>
            <a:off x="2195513" y="765175"/>
            <a:ext cx="647700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>
                <a:solidFill>
                  <a:schemeClr val="bg1"/>
                </a:solidFill>
                <a:latin typeface="Calibri" pitchFamily="34" charset="0"/>
              </a:rPr>
              <a:t>1</a:t>
            </a:r>
          </a:p>
          <a:p>
            <a:r>
              <a:rPr lang="cs-CZ" sz="5400">
                <a:solidFill>
                  <a:schemeClr val="bg1"/>
                </a:solidFill>
                <a:latin typeface="Calibri" pitchFamily="34" charset="0"/>
              </a:rPr>
              <a:t>2</a:t>
            </a:r>
          </a:p>
        </p:txBody>
      </p:sp>
      <p:sp>
        <p:nvSpPr>
          <p:cNvPr id="21520" name="TextovéPole 35"/>
          <p:cNvSpPr txBox="1">
            <a:spLocks noChangeArrowheads="1"/>
          </p:cNvSpPr>
          <p:nvPr/>
        </p:nvSpPr>
        <p:spPr bwMode="auto">
          <a:xfrm>
            <a:off x="2051050" y="3357563"/>
            <a:ext cx="72072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chemeClr val="bg1"/>
                </a:solidFill>
                <a:latin typeface="Calibri" pitchFamily="34" charset="0"/>
              </a:rPr>
              <a:t>1</a:t>
            </a:r>
          </a:p>
          <a:p>
            <a:r>
              <a:rPr lang="cs-CZ" sz="3600">
                <a:solidFill>
                  <a:schemeClr val="bg1"/>
                </a:solidFill>
                <a:latin typeface="Calibri" pitchFamily="34" charset="0"/>
              </a:rPr>
              <a:t>4</a:t>
            </a:r>
          </a:p>
        </p:txBody>
      </p:sp>
      <p:sp>
        <p:nvSpPr>
          <p:cNvPr id="21521" name="TextovéPole 36"/>
          <p:cNvSpPr txBox="1">
            <a:spLocks noChangeArrowheads="1"/>
          </p:cNvSpPr>
          <p:nvPr/>
        </p:nvSpPr>
        <p:spPr bwMode="auto">
          <a:xfrm>
            <a:off x="2124075" y="4652963"/>
            <a:ext cx="71913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chemeClr val="bg1"/>
                </a:solidFill>
                <a:latin typeface="Calibri" pitchFamily="34" charset="0"/>
              </a:rPr>
              <a:t>1</a:t>
            </a:r>
          </a:p>
          <a:p>
            <a:r>
              <a:rPr lang="cs-CZ" sz="3600">
                <a:solidFill>
                  <a:schemeClr val="bg1"/>
                </a:solidFill>
                <a:latin typeface="Calibri" pitchFamily="34" charset="0"/>
              </a:rPr>
              <a:t>4</a:t>
            </a:r>
          </a:p>
        </p:txBody>
      </p:sp>
      <p:sp>
        <p:nvSpPr>
          <p:cNvPr id="21522" name="TextovéPole 37"/>
          <p:cNvSpPr txBox="1">
            <a:spLocks noChangeArrowheads="1"/>
          </p:cNvSpPr>
          <p:nvPr/>
        </p:nvSpPr>
        <p:spPr bwMode="auto">
          <a:xfrm>
            <a:off x="1042988" y="4724400"/>
            <a:ext cx="720725" cy="1201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chemeClr val="bg1"/>
                </a:solidFill>
                <a:latin typeface="Calibri" pitchFamily="34" charset="0"/>
              </a:rPr>
              <a:t>1</a:t>
            </a:r>
          </a:p>
          <a:p>
            <a:r>
              <a:rPr lang="cs-CZ" sz="3600">
                <a:solidFill>
                  <a:schemeClr val="bg1"/>
                </a:solidFill>
                <a:latin typeface="Calibri" pitchFamily="34" charset="0"/>
              </a:rPr>
              <a:t>4</a:t>
            </a:r>
          </a:p>
        </p:txBody>
      </p:sp>
      <p:sp>
        <p:nvSpPr>
          <p:cNvPr id="21523" name="TextovéPole 38"/>
          <p:cNvSpPr txBox="1">
            <a:spLocks noChangeArrowheads="1"/>
          </p:cNvSpPr>
          <p:nvPr/>
        </p:nvSpPr>
        <p:spPr bwMode="auto">
          <a:xfrm>
            <a:off x="1187450" y="3429000"/>
            <a:ext cx="720725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solidFill>
                  <a:schemeClr val="bg1"/>
                </a:solidFill>
                <a:latin typeface="Calibri" pitchFamily="34" charset="0"/>
              </a:rPr>
              <a:t>1</a:t>
            </a:r>
          </a:p>
          <a:p>
            <a:r>
              <a:rPr lang="cs-CZ" sz="3600">
                <a:solidFill>
                  <a:schemeClr val="bg1"/>
                </a:solidFill>
                <a:latin typeface="Calibri" pitchFamily="34" charset="0"/>
              </a:rPr>
              <a:t>4</a:t>
            </a:r>
          </a:p>
        </p:txBody>
      </p:sp>
      <p:sp>
        <p:nvSpPr>
          <p:cNvPr id="22" name="Mínus 21"/>
          <p:cNvSpPr/>
          <p:nvPr/>
        </p:nvSpPr>
        <p:spPr>
          <a:xfrm>
            <a:off x="900113" y="1557338"/>
            <a:ext cx="769937" cy="265112"/>
          </a:xfrm>
          <a:prstGeom prst="mathMinus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Mínus 22"/>
          <p:cNvSpPr/>
          <p:nvPr/>
        </p:nvSpPr>
        <p:spPr>
          <a:xfrm>
            <a:off x="2124075" y="1557338"/>
            <a:ext cx="769938" cy="265112"/>
          </a:xfrm>
          <a:prstGeom prst="mathMinus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Mínus 26"/>
          <p:cNvSpPr/>
          <p:nvPr/>
        </p:nvSpPr>
        <p:spPr>
          <a:xfrm>
            <a:off x="971550" y="3860800"/>
            <a:ext cx="769938" cy="266700"/>
          </a:xfrm>
          <a:prstGeom prst="mathMinus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Mínus 29"/>
          <p:cNvSpPr/>
          <p:nvPr/>
        </p:nvSpPr>
        <p:spPr>
          <a:xfrm>
            <a:off x="1979613" y="5157788"/>
            <a:ext cx="769937" cy="265112"/>
          </a:xfrm>
          <a:prstGeom prst="mathMinus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Mínus 30"/>
          <p:cNvSpPr/>
          <p:nvPr/>
        </p:nvSpPr>
        <p:spPr>
          <a:xfrm>
            <a:off x="1908175" y="3789363"/>
            <a:ext cx="769938" cy="266700"/>
          </a:xfrm>
          <a:prstGeom prst="mathMinus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Mínus 31"/>
          <p:cNvSpPr/>
          <p:nvPr/>
        </p:nvSpPr>
        <p:spPr>
          <a:xfrm>
            <a:off x="900113" y="5229225"/>
            <a:ext cx="769937" cy="266700"/>
          </a:xfrm>
          <a:prstGeom prst="mathMinus">
            <a:avLst/>
          </a:prstGeom>
          <a:ln>
            <a:solidFill>
              <a:schemeClr val="bg1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wind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5" grpId="0"/>
      <p:bldP spid="17" grpId="0"/>
      <p:bldP spid="25" grpId="0"/>
      <p:bldP spid="2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Zapiš zlomkem: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052513"/>
            <a:ext cx="8229600" cy="4525962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dirty="0" smtClean="0"/>
              <a:t>tři třetiny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dirty="0" smtClean="0"/>
              <a:t>dvě poloviny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dirty="0" smtClean="0"/>
              <a:t>čtyři čtvrtiny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8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dirty="0" smtClean="0"/>
              <a:t>pět pětin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4800" dirty="0" smtClean="0"/>
          </a:p>
        </p:txBody>
      </p:sp>
      <p:sp>
        <p:nvSpPr>
          <p:cNvPr id="4" name="Obdélník 3"/>
          <p:cNvSpPr/>
          <p:nvPr/>
        </p:nvSpPr>
        <p:spPr>
          <a:xfrm>
            <a:off x="3419475" y="3357563"/>
            <a:ext cx="576263" cy="100806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419475" y="2133600"/>
            <a:ext cx="576263" cy="1008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492500" y="4581525"/>
            <a:ext cx="574675" cy="1008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419475" y="981075"/>
            <a:ext cx="576263" cy="100806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Doplň zlomky:</a:t>
            </a:r>
          </a:p>
        </p:txBody>
      </p:sp>
      <p:sp>
        <p:nvSpPr>
          <p:cNvPr id="23554" name="TextovéPole 3"/>
          <p:cNvSpPr txBox="1">
            <a:spLocks noChangeArrowheads="1"/>
          </p:cNvSpPr>
          <p:nvPr/>
        </p:nvSpPr>
        <p:spPr bwMode="auto">
          <a:xfrm>
            <a:off x="755650" y="1484313"/>
            <a:ext cx="10795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>
                <a:latin typeface="Calibri" pitchFamily="34" charset="0"/>
              </a:rPr>
              <a:t>1=</a:t>
            </a:r>
          </a:p>
        </p:txBody>
      </p:sp>
      <p:sp>
        <p:nvSpPr>
          <p:cNvPr id="23555" name="TextovéPole 4"/>
          <p:cNvSpPr txBox="1">
            <a:spLocks noChangeArrowheads="1"/>
          </p:cNvSpPr>
          <p:nvPr/>
        </p:nvSpPr>
        <p:spPr bwMode="auto">
          <a:xfrm>
            <a:off x="684213" y="2636838"/>
            <a:ext cx="10795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>
                <a:latin typeface="Calibri" pitchFamily="34" charset="0"/>
              </a:rPr>
              <a:t>1=</a:t>
            </a:r>
          </a:p>
        </p:txBody>
      </p:sp>
      <p:sp>
        <p:nvSpPr>
          <p:cNvPr id="23556" name="TextovéPole 5"/>
          <p:cNvSpPr txBox="1">
            <a:spLocks noChangeArrowheads="1"/>
          </p:cNvSpPr>
          <p:nvPr/>
        </p:nvSpPr>
        <p:spPr bwMode="auto">
          <a:xfrm>
            <a:off x="755650" y="3789363"/>
            <a:ext cx="1079500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>
                <a:latin typeface="Calibri" pitchFamily="34" charset="0"/>
              </a:rPr>
              <a:t>1=</a:t>
            </a:r>
          </a:p>
        </p:txBody>
      </p:sp>
      <p:sp>
        <p:nvSpPr>
          <p:cNvPr id="23557" name="TextovéPole 6"/>
          <p:cNvSpPr txBox="1">
            <a:spLocks noChangeArrowheads="1"/>
          </p:cNvSpPr>
          <p:nvPr/>
        </p:nvSpPr>
        <p:spPr bwMode="auto">
          <a:xfrm>
            <a:off x="684213" y="4941888"/>
            <a:ext cx="1079500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>
                <a:latin typeface="Calibri" pitchFamily="34" charset="0"/>
              </a:rPr>
              <a:t>1=</a:t>
            </a:r>
          </a:p>
        </p:txBody>
      </p:sp>
      <p:sp>
        <p:nvSpPr>
          <p:cNvPr id="23558" name="TextovéPole 8"/>
          <p:cNvSpPr txBox="1">
            <a:spLocks noChangeArrowheads="1"/>
          </p:cNvSpPr>
          <p:nvPr/>
        </p:nvSpPr>
        <p:spPr bwMode="auto">
          <a:xfrm>
            <a:off x="1692275" y="1628775"/>
            <a:ext cx="79216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Times New Roman" pitchFamily="18" charset="0"/>
                <a:cs typeface="Times New Roman" pitchFamily="18" charset="0"/>
              </a:rPr>
              <a:t>—</a:t>
            </a:r>
            <a:endParaRPr lang="cs-CZ" sz="3600" b="1">
              <a:latin typeface="Calibri" pitchFamily="34" charset="0"/>
            </a:endParaRPr>
          </a:p>
        </p:txBody>
      </p:sp>
      <p:sp>
        <p:nvSpPr>
          <p:cNvPr id="23559" name="TextovéPole 9"/>
          <p:cNvSpPr txBox="1">
            <a:spLocks noChangeArrowheads="1"/>
          </p:cNvSpPr>
          <p:nvPr/>
        </p:nvSpPr>
        <p:spPr bwMode="auto">
          <a:xfrm>
            <a:off x="1692275" y="2708275"/>
            <a:ext cx="792163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Times New Roman" pitchFamily="18" charset="0"/>
                <a:cs typeface="Times New Roman" pitchFamily="18" charset="0"/>
              </a:rPr>
              <a:t>—</a:t>
            </a:r>
            <a:endParaRPr lang="cs-CZ" sz="3600" b="1">
              <a:latin typeface="Calibri" pitchFamily="34" charset="0"/>
            </a:endParaRPr>
          </a:p>
        </p:txBody>
      </p:sp>
      <p:sp>
        <p:nvSpPr>
          <p:cNvPr id="23560" name="TextovéPole 10"/>
          <p:cNvSpPr txBox="1">
            <a:spLocks noChangeArrowheads="1"/>
          </p:cNvSpPr>
          <p:nvPr/>
        </p:nvSpPr>
        <p:spPr bwMode="auto">
          <a:xfrm>
            <a:off x="1763713" y="3860800"/>
            <a:ext cx="7921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Times New Roman" pitchFamily="18" charset="0"/>
                <a:cs typeface="Times New Roman" pitchFamily="18" charset="0"/>
              </a:rPr>
              <a:t>—</a:t>
            </a:r>
            <a:endParaRPr lang="cs-CZ" sz="3600" b="1">
              <a:latin typeface="Calibri" pitchFamily="34" charset="0"/>
            </a:endParaRPr>
          </a:p>
        </p:txBody>
      </p:sp>
      <p:sp>
        <p:nvSpPr>
          <p:cNvPr id="23561" name="TextovéPole 11"/>
          <p:cNvSpPr txBox="1">
            <a:spLocks noChangeArrowheads="1"/>
          </p:cNvSpPr>
          <p:nvPr/>
        </p:nvSpPr>
        <p:spPr bwMode="auto">
          <a:xfrm>
            <a:off x="1835150" y="5013325"/>
            <a:ext cx="57626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Times New Roman" pitchFamily="18" charset="0"/>
                <a:cs typeface="Times New Roman" pitchFamily="18" charset="0"/>
              </a:rPr>
              <a:t>—</a:t>
            </a:r>
            <a:endParaRPr lang="cs-CZ" sz="3600" b="1">
              <a:latin typeface="Calibri" pitchFamily="34" charset="0"/>
            </a:endParaRPr>
          </a:p>
        </p:txBody>
      </p:sp>
      <p:sp>
        <p:nvSpPr>
          <p:cNvPr id="23562" name="TextovéPole 12"/>
          <p:cNvSpPr txBox="1">
            <a:spLocks noChangeArrowheads="1"/>
          </p:cNvSpPr>
          <p:nvPr/>
        </p:nvSpPr>
        <p:spPr bwMode="auto">
          <a:xfrm>
            <a:off x="1763713" y="2205038"/>
            <a:ext cx="4191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7</a:t>
            </a:r>
          </a:p>
        </p:txBody>
      </p:sp>
      <p:sp>
        <p:nvSpPr>
          <p:cNvPr id="23563" name="TextovéPole 13"/>
          <p:cNvSpPr txBox="1">
            <a:spLocks noChangeArrowheads="1"/>
          </p:cNvSpPr>
          <p:nvPr/>
        </p:nvSpPr>
        <p:spPr bwMode="auto">
          <a:xfrm>
            <a:off x="5148263" y="3573463"/>
            <a:ext cx="57626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3600">
              <a:latin typeface="Calibri" pitchFamily="34" charset="0"/>
            </a:endParaRPr>
          </a:p>
        </p:txBody>
      </p:sp>
      <p:sp>
        <p:nvSpPr>
          <p:cNvPr id="23564" name="TextovéPole 14"/>
          <p:cNvSpPr txBox="1">
            <a:spLocks noChangeArrowheads="1"/>
          </p:cNvSpPr>
          <p:nvPr/>
        </p:nvSpPr>
        <p:spPr bwMode="auto">
          <a:xfrm>
            <a:off x="1763713" y="3068638"/>
            <a:ext cx="122396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8</a:t>
            </a:r>
          </a:p>
        </p:txBody>
      </p:sp>
      <p:sp>
        <p:nvSpPr>
          <p:cNvPr id="23565" name="TextovéPole 15"/>
          <p:cNvSpPr txBox="1">
            <a:spLocks noChangeArrowheads="1"/>
          </p:cNvSpPr>
          <p:nvPr/>
        </p:nvSpPr>
        <p:spPr bwMode="auto">
          <a:xfrm>
            <a:off x="1979613" y="5516563"/>
            <a:ext cx="36036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5</a:t>
            </a:r>
          </a:p>
        </p:txBody>
      </p:sp>
      <p:sp>
        <p:nvSpPr>
          <p:cNvPr id="23566" name="TextovéPole 16"/>
          <p:cNvSpPr txBox="1">
            <a:spLocks noChangeArrowheads="1"/>
          </p:cNvSpPr>
          <p:nvPr/>
        </p:nvSpPr>
        <p:spPr bwMode="auto">
          <a:xfrm>
            <a:off x="1835150" y="4292600"/>
            <a:ext cx="79216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9</a:t>
            </a:r>
          </a:p>
        </p:txBody>
      </p:sp>
      <p:sp>
        <p:nvSpPr>
          <p:cNvPr id="23567" name="TextovéPole 22"/>
          <p:cNvSpPr txBox="1">
            <a:spLocks noChangeArrowheads="1"/>
          </p:cNvSpPr>
          <p:nvPr/>
        </p:nvSpPr>
        <p:spPr bwMode="auto">
          <a:xfrm>
            <a:off x="5651500" y="4508500"/>
            <a:ext cx="9366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>
                <a:latin typeface="Calibri" pitchFamily="34" charset="0"/>
              </a:rPr>
              <a:t>=</a:t>
            </a:r>
          </a:p>
        </p:txBody>
      </p:sp>
      <p:sp>
        <p:nvSpPr>
          <p:cNvPr id="23568" name="TextovéPole 23"/>
          <p:cNvSpPr txBox="1">
            <a:spLocks noChangeArrowheads="1"/>
          </p:cNvSpPr>
          <p:nvPr/>
        </p:nvSpPr>
        <p:spPr bwMode="auto">
          <a:xfrm>
            <a:off x="5724525" y="3573463"/>
            <a:ext cx="935038" cy="922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>
                <a:latin typeface="Calibri" pitchFamily="34" charset="0"/>
              </a:rPr>
              <a:t>=</a:t>
            </a:r>
          </a:p>
        </p:txBody>
      </p:sp>
      <p:sp>
        <p:nvSpPr>
          <p:cNvPr id="23569" name="TextovéPole 24"/>
          <p:cNvSpPr txBox="1">
            <a:spLocks noChangeArrowheads="1"/>
          </p:cNvSpPr>
          <p:nvPr/>
        </p:nvSpPr>
        <p:spPr bwMode="auto">
          <a:xfrm>
            <a:off x="5795963" y="2492375"/>
            <a:ext cx="9366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>
                <a:latin typeface="Calibri" pitchFamily="34" charset="0"/>
              </a:rPr>
              <a:t>=</a:t>
            </a:r>
          </a:p>
        </p:txBody>
      </p:sp>
      <p:sp>
        <p:nvSpPr>
          <p:cNvPr id="23570" name="TextovéPole 25"/>
          <p:cNvSpPr txBox="1">
            <a:spLocks noChangeArrowheads="1"/>
          </p:cNvSpPr>
          <p:nvPr/>
        </p:nvSpPr>
        <p:spPr bwMode="auto">
          <a:xfrm>
            <a:off x="5724525" y="1412875"/>
            <a:ext cx="935038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>
                <a:latin typeface="Calibri" pitchFamily="34" charset="0"/>
              </a:rPr>
              <a:t>=</a:t>
            </a:r>
          </a:p>
        </p:txBody>
      </p:sp>
      <p:sp>
        <p:nvSpPr>
          <p:cNvPr id="23571" name="TextovéPole 28"/>
          <p:cNvSpPr txBox="1">
            <a:spLocks noChangeArrowheads="1"/>
          </p:cNvSpPr>
          <p:nvPr/>
        </p:nvSpPr>
        <p:spPr bwMode="auto">
          <a:xfrm>
            <a:off x="6516688" y="2636838"/>
            <a:ext cx="93503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Times New Roman" pitchFamily="18" charset="0"/>
                <a:cs typeface="Times New Roman" pitchFamily="18" charset="0"/>
              </a:rPr>
              <a:t>—</a:t>
            </a:r>
            <a:endParaRPr lang="cs-CZ" sz="3600" b="1">
              <a:latin typeface="Calibri" pitchFamily="34" charset="0"/>
            </a:endParaRPr>
          </a:p>
        </p:txBody>
      </p:sp>
      <p:sp>
        <p:nvSpPr>
          <p:cNvPr id="23572" name="TextovéPole 29"/>
          <p:cNvSpPr txBox="1">
            <a:spLocks noChangeArrowheads="1"/>
          </p:cNvSpPr>
          <p:nvPr/>
        </p:nvSpPr>
        <p:spPr bwMode="auto">
          <a:xfrm>
            <a:off x="6443663" y="3644900"/>
            <a:ext cx="9366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Times New Roman" pitchFamily="18" charset="0"/>
                <a:cs typeface="Times New Roman" pitchFamily="18" charset="0"/>
              </a:rPr>
              <a:t>—</a:t>
            </a:r>
            <a:endParaRPr lang="cs-CZ" sz="3600" b="1">
              <a:latin typeface="Calibri" pitchFamily="34" charset="0"/>
            </a:endParaRPr>
          </a:p>
        </p:txBody>
      </p:sp>
      <p:sp>
        <p:nvSpPr>
          <p:cNvPr id="23573" name="TextovéPole 30"/>
          <p:cNvSpPr txBox="1">
            <a:spLocks noChangeArrowheads="1"/>
          </p:cNvSpPr>
          <p:nvPr/>
        </p:nvSpPr>
        <p:spPr bwMode="auto">
          <a:xfrm>
            <a:off x="6372225" y="4724400"/>
            <a:ext cx="9366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Times New Roman" pitchFamily="18" charset="0"/>
                <a:cs typeface="Times New Roman" pitchFamily="18" charset="0"/>
              </a:rPr>
              <a:t>—</a:t>
            </a:r>
            <a:endParaRPr lang="cs-CZ" sz="3600" b="1">
              <a:latin typeface="Calibri" pitchFamily="34" charset="0"/>
            </a:endParaRPr>
          </a:p>
        </p:txBody>
      </p:sp>
      <p:sp>
        <p:nvSpPr>
          <p:cNvPr id="23574" name="TextovéPole 31"/>
          <p:cNvSpPr txBox="1">
            <a:spLocks noChangeArrowheads="1"/>
          </p:cNvSpPr>
          <p:nvPr/>
        </p:nvSpPr>
        <p:spPr bwMode="auto">
          <a:xfrm>
            <a:off x="6516688" y="1557338"/>
            <a:ext cx="93503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Times New Roman" pitchFamily="18" charset="0"/>
                <a:cs typeface="Times New Roman" pitchFamily="18" charset="0"/>
              </a:rPr>
              <a:t>—</a:t>
            </a:r>
            <a:endParaRPr lang="cs-CZ" sz="3600" b="1">
              <a:latin typeface="Calibri" pitchFamily="34" charset="0"/>
            </a:endParaRPr>
          </a:p>
        </p:txBody>
      </p:sp>
      <p:sp>
        <p:nvSpPr>
          <p:cNvPr id="23575" name="TextovéPole 35"/>
          <p:cNvSpPr txBox="1">
            <a:spLocks noChangeArrowheads="1"/>
          </p:cNvSpPr>
          <p:nvPr/>
        </p:nvSpPr>
        <p:spPr bwMode="auto">
          <a:xfrm>
            <a:off x="5076825" y="1484313"/>
            <a:ext cx="534988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>
                <a:latin typeface="Calibri" pitchFamily="34" charset="0"/>
              </a:rPr>
              <a:t>2</a:t>
            </a:r>
          </a:p>
        </p:txBody>
      </p:sp>
      <p:sp>
        <p:nvSpPr>
          <p:cNvPr id="23576" name="TextovéPole 37"/>
          <p:cNvSpPr txBox="1">
            <a:spLocks noChangeArrowheads="1"/>
          </p:cNvSpPr>
          <p:nvPr/>
        </p:nvSpPr>
        <p:spPr bwMode="auto">
          <a:xfrm>
            <a:off x="5076825" y="2565400"/>
            <a:ext cx="534988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>
                <a:latin typeface="Calibri" pitchFamily="34" charset="0"/>
              </a:rPr>
              <a:t>2</a:t>
            </a:r>
          </a:p>
        </p:txBody>
      </p:sp>
      <p:sp>
        <p:nvSpPr>
          <p:cNvPr id="23577" name="TextovéPole 38"/>
          <p:cNvSpPr txBox="1">
            <a:spLocks noChangeArrowheads="1"/>
          </p:cNvSpPr>
          <p:nvPr/>
        </p:nvSpPr>
        <p:spPr bwMode="auto">
          <a:xfrm>
            <a:off x="5076825" y="3500438"/>
            <a:ext cx="534988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>
                <a:latin typeface="Calibri" pitchFamily="34" charset="0"/>
              </a:rPr>
              <a:t>2</a:t>
            </a:r>
          </a:p>
        </p:txBody>
      </p:sp>
      <p:sp>
        <p:nvSpPr>
          <p:cNvPr id="23578" name="TextovéPole 39"/>
          <p:cNvSpPr txBox="1">
            <a:spLocks noChangeArrowheads="1"/>
          </p:cNvSpPr>
          <p:nvPr/>
        </p:nvSpPr>
        <p:spPr bwMode="auto">
          <a:xfrm>
            <a:off x="5076825" y="4508500"/>
            <a:ext cx="534988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>
                <a:latin typeface="Calibri" pitchFamily="34" charset="0"/>
              </a:rPr>
              <a:t>2</a:t>
            </a:r>
          </a:p>
        </p:txBody>
      </p:sp>
      <p:sp>
        <p:nvSpPr>
          <p:cNvPr id="23579" name="TextovéPole 41"/>
          <p:cNvSpPr txBox="1">
            <a:spLocks noChangeArrowheads="1"/>
          </p:cNvSpPr>
          <p:nvPr/>
        </p:nvSpPr>
        <p:spPr bwMode="auto">
          <a:xfrm>
            <a:off x="2347913" y="2717800"/>
            <a:ext cx="1857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3580" name="TextovéPole 42"/>
          <p:cNvSpPr txBox="1">
            <a:spLocks noChangeArrowheads="1"/>
          </p:cNvSpPr>
          <p:nvPr/>
        </p:nvSpPr>
        <p:spPr bwMode="auto">
          <a:xfrm>
            <a:off x="6659563" y="1989138"/>
            <a:ext cx="4191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7</a:t>
            </a:r>
          </a:p>
        </p:txBody>
      </p:sp>
      <p:sp>
        <p:nvSpPr>
          <p:cNvPr id="23581" name="TextovéPole 43"/>
          <p:cNvSpPr txBox="1">
            <a:spLocks noChangeArrowheads="1"/>
          </p:cNvSpPr>
          <p:nvPr/>
        </p:nvSpPr>
        <p:spPr bwMode="auto">
          <a:xfrm>
            <a:off x="6732588" y="3068638"/>
            <a:ext cx="122396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8</a:t>
            </a:r>
          </a:p>
        </p:txBody>
      </p:sp>
      <p:sp>
        <p:nvSpPr>
          <p:cNvPr id="23582" name="TextovéPole 44"/>
          <p:cNvSpPr txBox="1">
            <a:spLocks noChangeArrowheads="1"/>
          </p:cNvSpPr>
          <p:nvPr/>
        </p:nvSpPr>
        <p:spPr bwMode="auto">
          <a:xfrm>
            <a:off x="6659563" y="4076700"/>
            <a:ext cx="7921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9</a:t>
            </a:r>
          </a:p>
        </p:txBody>
      </p:sp>
      <p:sp>
        <p:nvSpPr>
          <p:cNvPr id="23583" name="TextovéPole 45"/>
          <p:cNvSpPr txBox="1">
            <a:spLocks noChangeArrowheads="1"/>
          </p:cNvSpPr>
          <p:nvPr/>
        </p:nvSpPr>
        <p:spPr bwMode="auto">
          <a:xfrm>
            <a:off x="6516688" y="5157788"/>
            <a:ext cx="35877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5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Doplň zlomek: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4579" name="TextovéPole 4"/>
          <p:cNvSpPr txBox="1">
            <a:spLocks noChangeArrowheads="1"/>
          </p:cNvSpPr>
          <p:nvPr/>
        </p:nvSpPr>
        <p:spPr bwMode="auto">
          <a:xfrm>
            <a:off x="5364163" y="3357563"/>
            <a:ext cx="41433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=</a:t>
            </a:r>
          </a:p>
        </p:txBody>
      </p:sp>
      <p:sp>
        <p:nvSpPr>
          <p:cNvPr id="24580" name="TextovéPole 5"/>
          <p:cNvSpPr txBox="1">
            <a:spLocks noChangeArrowheads="1"/>
          </p:cNvSpPr>
          <p:nvPr/>
        </p:nvSpPr>
        <p:spPr bwMode="auto">
          <a:xfrm>
            <a:off x="3348038" y="3357563"/>
            <a:ext cx="41433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=</a:t>
            </a:r>
          </a:p>
        </p:txBody>
      </p:sp>
      <p:sp>
        <p:nvSpPr>
          <p:cNvPr id="24581" name="TextovéPole 6"/>
          <p:cNvSpPr txBox="1">
            <a:spLocks noChangeArrowheads="1"/>
          </p:cNvSpPr>
          <p:nvPr/>
        </p:nvSpPr>
        <p:spPr bwMode="auto">
          <a:xfrm rot="5400000">
            <a:off x="4324350" y="2889251"/>
            <a:ext cx="7207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=</a:t>
            </a:r>
          </a:p>
        </p:txBody>
      </p:sp>
      <p:sp>
        <p:nvSpPr>
          <p:cNvPr id="24582" name="TextovéPole 7"/>
          <p:cNvSpPr txBox="1">
            <a:spLocks noChangeArrowheads="1"/>
          </p:cNvSpPr>
          <p:nvPr/>
        </p:nvSpPr>
        <p:spPr bwMode="auto">
          <a:xfrm rot="5400000">
            <a:off x="4319587" y="4689476"/>
            <a:ext cx="10080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=</a:t>
            </a:r>
          </a:p>
        </p:txBody>
      </p:sp>
      <p:sp>
        <p:nvSpPr>
          <p:cNvPr id="24583" name="TextovéPole 9"/>
          <p:cNvSpPr txBox="1">
            <a:spLocks noChangeArrowheads="1"/>
          </p:cNvSpPr>
          <p:nvPr/>
        </p:nvSpPr>
        <p:spPr bwMode="auto">
          <a:xfrm>
            <a:off x="4356100" y="2133600"/>
            <a:ext cx="4191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4</a:t>
            </a:r>
          </a:p>
        </p:txBody>
      </p:sp>
      <p:sp>
        <p:nvSpPr>
          <p:cNvPr id="24584" name="TextovéPole 10"/>
          <p:cNvSpPr txBox="1">
            <a:spLocks noChangeArrowheads="1"/>
          </p:cNvSpPr>
          <p:nvPr/>
        </p:nvSpPr>
        <p:spPr bwMode="auto">
          <a:xfrm>
            <a:off x="6372225" y="3860800"/>
            <a:ext cx="4191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2</a:t>
            </a:r>
          </a:p>
        </p:txBody>
      </p:sp>
      <p:sp>
        <p:nvSpPr>
          <p:cNvPr id="24585" name="TextovéPole 11"/>
          <p:cNvSpPr txBox="1">
            <a:spLocks noChangeArrowheads="1"/>
          </p:cNvSpPr>
          <p:nvPr/>
        </p:nvSpPr>
        <p:spPr bwMode="auto">
          <a:xfrm>
            <a:off x="4356100" y="5516563"/>
            <a:ext cx="360363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3</a:t>
            </a:r>
          </a:p>
        </p:txBody>
      </p:sp>
      <p:sp>
        <p:nvSpPr>
          <p:cNvPr id="24586" name="TextovéPole 12"/>
          <p:cNvSpPr txBox="1">
            <a:spLocks noChangeArrowheads="1"/>
          </p:cNvSpPr>
          <p:nvPr/>
        </p:nvSpPr>
        <p:spPr bwMode="auto">
          <a:xfrm>
            <a:off x="2268538" y="3933825"/>
            <a:ext cx="6477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6</a:t>
            </a:r>
          </a:p>
        </p:txBody>
      </p:sp>
      <p:sp>
        <p:nvSpPr>
          <p:cNvPr id="24587" name="TextovéPole 15"/>
          <p:cNvSpPr txBox="1">
            <a:spLocks noChangeArrowheads="1"/>
          </p:cNvSpPr>
          <p:nvPr/>
        </p:nvSpPr>
        <p:spPr bwMode="auto">
          <a:xfrm>
            <a:off x="2268538" y="3716338"/>
            <a:ext cx="5032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Times New Roman" pitchFamily="18" charset="0"/>
                <a:cs typeface="Times New Roman" pitchFamily="18" charset="0"/>
              </a:rPr>
              <a:t>─</a:t>
            </a:r>
            <a:endParaRPr lang="cs-CZ" sz="2800" b="1">
              <a:latin typeface="Calibri" pitchFamily="34" charset="0"/>
            </a:endParaRPr>
          </a:p>
        </p:txBody>
      </p:sp>
      <p:sp>
        <p:nvSpPr>
          <p:cNvPr id="24588" name="TextovéPole 16"/>
          <p:cNvSpPr txBox="1">
            <a:spLocks noChangeArrowheads="1"/>
          </p:cNvSpPr>
          <p:nvPr/>
        </p:nvSpPr>
        <p:spPr bwMode="auto">
          <a:xfrm>
            <a:off x="4284663" y="5300663"/>
            <a:ext cx="5032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Times New Roman" pitchFamily="18" charset="0"/>
                <a:cs typeface="Times New Roman" pitchFamily="18" charset="0"/>
              </a:rPr>
              <a:t>─</a:t>
            </a:r>
            <a:endParaRPr lang="cs-CZ" sz="2800" b="1">
              <a:latin typeface="Calibri" pitchFamily="34" charset="0"/>
            </a:endParaRPr>
          </a:p>
        </p:txBody>
      </p:sp>
      <p:sp>
        <p:nvSpPr>
          <p:cNvPr id="24589" name="TextovéPole 17"/>
          <p:cNvSpPr txBox="1">
            <a:spLocks noChangeArrowheads="1"/>
          </p:cNvSpPr>
          <p:nvPr/>
        </p:nvSpPr>
        <p:spPr bwMode="auto">
          <a:xfrm>
            <a:off x="6300788" y="3644900"/>
            <a:ext cx="5032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Times New Roman" pitchFamily="18" charset="0"/>
                <a:cs typeface="Times New Roman" pitchFamily="18" charset="0"/>
              </a:rPr>
              <a:t>─</a:t>
            </a:r>
            <a:endParaRPr lang="cs-CZ" sz="2800" b="1">
              <a:latin typeface="Calibri" pitchFamily="34" charset="0"/>
            </a:endParaRPr>
          </a:p>
        </p:txBody>
      </p:sp>
      <p:sp>
        <p:nvSpPr>
          <p:cNvPr id="24590" name="TextovéPole 18"/>
          <p:cNvSpPr txBox="1">
            <a:spLocks noChangeArrowheads="1"/>
          </p:cNvSpPr>
          <p:nvPr/>
        </p:nvSpPr>
        <p:spPr bwMode="auto">
          <a:xfrm>
            <a:off x="4356100" y="1989138"/>
            <a:ext cx="50323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Times New Roman" pitchFamily="18" charset="0"/>
                <a:cs typeface="Times New Roman" pitchFamily="18" charset="0"/>
              </a:rPr>
              <a:t>─</a:t>
            </a:r>
            <a:endParaRPr lang="cs-CZ" sz="2800" b="1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Doplň zlomek: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5603" name="TextovéPole 4"/>
          <p:cNvSpPr txBox="1">
            <a:spLocks noChangeArrowheads="1"/>
          </p:cNvSpPr>
          <p:nvPr/>
        </p:nvSpPr>
        <p:spPr bwMode="auto">
          <a:xfrm>
            <a:off x="5364163" y="3357563"/>
            <a:ext cx="41433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=</a:t>
            </a:r>
          </a:p>
        </p:txBody>
      </p:sp>
      <p:sp>
        <p:nvSpPr>
          <p:cNvPr id="25604" name="TextovéPole 5"/>
          <p:cNvSpPr txBox="1">
            <a:spLocks noChangeArrowheads="1"/>
          </p:cNvSpPr>
          <p:nvPr/>
        </p:nvSpPr>
        <p:spPr bwMode="auto">
          <a:xfrm>
            <a:off x="3348038" y="3357563"/>
            <a:ext cx="41433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=</a:t>
            </a:r>
          </a:p>
        </p:txBody>
      </p:sp>
      <p:sp>
        <p:nvSpPr>
          <p:cNvPr id="25605" name="TextovéPole 6"/>
          <p:cNvSpPr txBox="1">
            <a:spLocks noChangeArrowheads="1"/>
          </p:cNvSpPr>
          <p:nvPr/>
        </p:nvSpPr>
        <p:spPr bwMode="auto">
          <a:xfrm rot="5400000">
            <a:off x="4324350" y="2889251"/>
            <a:ext cx="7207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=</a:t>
            </a:r>
          </a:p>
        </p:txBody>
      </p:sp>
      <p:sp>
        <p:nvSpPr>
          <p:cNvPr id="25606" name="TextovéPole 7"/>
          <p:cNvSpPr txBox="1">
            <a:spLocks noChangeArrowheads="1"/>
          </p:cNvSpPr>
          <p:nvPr/>
        </p:nvSpPr>
        <p:spPr bwMode="auto">
          <a:xfrm rot="5400000">
            <a:off x="4319587" y="4689476"/>
            <a:ext cx="10080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=</a:t>
            </a:r>
          </a:p>
        </p:txBody>
      </p:sp>
      <p:sp>
        <p:nvSpPr>
          <p:cNvPr id="25607" name="TextovéPole 9"/>
          <p:cNvSpPr txBox="1">
            <a:spLocks noChangeArrowheads="1"/>
          </p:cNvSpPr>
          <p:nvPr/>
        </p:nvSpPr>
        <p:spPr bwMode="auto">
          <a:xfrm>
            <a:off x="4356100" y="2133600"/>
            <a:ext cx="4191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4</a:t>
            </a:r>
          </a:p>
        </p:txBody>
      </p:sp>
      <p:sp>
        <p:nvSpPr>
          <p:cNvPr id="25608" name="TextovéPole 10"/>
          <p:cNvSpPr txBox="1">
            <a:spLocks noChangeArrowheads="1"/>
          </p:cNvSpPr>
          <p:nvPr/>
        </p:nvSpPr>
        <p:spPr bwMode="auto">
          <a:xfrm>
            <a:off x="6372225" y="3860800"/>
            <a:ext cx="4191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2</a:t>
            </a:r>
          </a:p>
        </p:txBody>
      </p:sp>
      <p:sp>
        <p:nvSpPr>
          <p:cNvPr id="25609" name="TextovéPole 11"/>
          <p:cNvSpPr txBox="1">
            <a:spLocks noChangeArrowheads="1"/>
          </p:cNvSpPr>
          <p:nvPr/>
        </p:nvSpPr>
        <p:spPr bwMode="auto">
          <a:xfrm>
            <a:off x="4356100" y="5516563"/>
            <a:ext cx="360363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3</a:t>
            </a:r>
          </a:p>
        </p:txBody>
      </p:sp>
      <p:sp>
        <p:nvSpPr>
          <p:cNvPr id="25610" name="TextovéPole 12"/>
          <p:cNvSpPr txBox="1">
            <a:spLocks noChangeArrowheads="1"/>
          </p:cNvSpPr>
          <p:nvPr/>
        </p:nvSpPr>
        <p:spPr bwMode="auto">
          <a:xfrm>
            <a:off x="2268538" y="3933825"/>
            <a:ext cx="6477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6</a:t>
            </a:r>
          </a:p>
        </p:txBody>
      </p:sp>
      <p:sp>
        <p:nvSpPr>
          <p:cNvPr id="25611" name="TextovéPole 15"/>
          <p:cNvSpPr txBox="1">
            <a:spLocks noChangeArrowheads="1"/>
          </p:cNvSpPr>
          <p:nvPr/>
        </p:nvSpPr>
        <p:spPr bwMode="auto">
          <a:xfrm>
            <a:off x="2268538" y="3716338"/>
            <a:ext cx="5032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Times New Roman" pitchFamily="18" charset="0"/>
                <a:cs typeface="Times New Roman" pitchFamily="18" charset="0"/>
              </a:rPr>
              <a:t>─</a:t>
            </a:r>
            <a:endParaRPr lang="cs-CZ" sz="2800" b="1">
              <a:latin typeface="Calibri" pitchFamily="34" charset="0"/>
            </a:endParaRPr>
          </a:p>
        </p:txBody>
      </p:sp>
      <p:sp>
        <p:nvSpPr>
          <p:cNvPr id="25612" name="TextovéPole 16"/>
          <p:cNvSpPr txBox="1">
            <a:spLocks noChangeArrowheads="1"/>
          </p:cNvSpPr>
          <p:nvPr/>
        </p:nvSpPr>
        <p:spPr bwMode="auto">
          <a:xfrm>
            <a:off x="4284663" y="5300663"/>
            <a:ext cx="5032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Times New Roman" pitchFamily="18" charset="0"/>
                <a:cs typeface="Times New Roman" pitchFamily="18" charset="0"/>
              </a:rPr>
              <a:t>─</a:t>
            </a:r>
            <a:endParaRPr lang="cs-CZ" sz="2800" b="1">
              <a:latin typeface="Calibri" pitchFamily="34" charset="0"/>
            </a:endParaRPr>
          </a:p>
        </p:txBody>
      </p:sp>
      <p:sp>
        <p:nvSpPr>
          <p:cNvPr id="25613" name="TextovéPole 17"/>
          <p:cNvSpPr txBox="1">
            <a:spLocks noChangeArrowheads="1"/>
          </p:cNvSpPr>
          <p:nvPr/>
        </p:nvSpPr>
        <p:spPr bwMode="auto">
          <a:xfrm>
            <a:off x="6300788" y="3644900"/>
            <a:ext cx="5032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Times New Roman" pitchFamily="18" charset="0"/>
                <a:cs typeface="Times New Roman" pitchFamily="18" charset="0"/>
              </a:rPr>
              <a:t>─</a:t>
            </a:r>
            <a:endParaRPr lang="cs-CZ" sz="2800" b="1">
              <a:latin typeface="Calibri" pitchFamily="34" charset="0"/>
            </a:endParaRPr>
          </a:p>
        </p:txBody>
      </p:sp>
      <p:sp>
        <p:nvSpPr>
          <p:cNvPr id="25614" name="TextovéPole 18"/>
          <p:cNvSpPr txBox="1">
            <a:spLocks noChangeArrowheads="1"/>
          </p:cNvSpPr>
          <p:nvPr/>
        </p:nvSpPr>
        <p:spPr bwMode="auto">
          <a:xfrm>
            <a:off x="4356100" y="1989138"/>
            <a:ext cx="50323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Times New Roman" pitchFamily="18" charset="0"/>
                <a:cs typeface="Times New Roman" pitchFamily="18" charset="0"/>
              </a:rPr>
              <a:t>─</a:t>
            </a:r>
            <a:endParaRPr lang="cs-CZ" sz="2800" b="1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Doplň zlomek: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6627" name="TextovéPole 4"/>
          <p:cNvSpPr txBox="1">
            <a:spLocks noChangeArrowheads="1"/>
          </p:cNvSpPr>
          <p:nvPr/>
        </p:nvSpPr>
        <p:spPr bwMode="auto">
          <a:xfrm>
            <a:off x="5364163" y="3357563"/>
            <a:ext cx="41433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=</a:t>
            </a:r>
          </a:p>
        </p:txBody>
      </p:sp>
      <p:sp>
        <p:nvSpPr>
          <p:cNvPr id="26628" name="TextovéPole 5"/>
          <p:cNvSpPr txBox="1">
            <a:spLocks noChangeArrowheads="1"/>
          </p:cNvSpPr>
          <p:nvPr/>
        </p:nvSpPr>
        <p:spPr bwMode="auto">
          <a:xfrm>
            <a:off x="3348038" y="3357563"/>
            <a:ext cx="41433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=</a:t>
            </a:r>
          </a:p>
        </p:txBody>
      </p:sp>
      <p:sp>
        <p:nvSpPr>
          <p:cNvPr id="26629" name="TextovéPole 6"/>
          <p:cNvSpPr txBox="1">
            <a:spLocks noChangeArrowheads="1"/>
          </p:cNvSpPr>
          <p:nvPr/>
        </p:nvSpPr>
        <p:spPr bwMode="auto">
          <a:xfrm rot="5400000">
            <a:off x="4324350" y="2889251"/>
            <a:ext cx="720725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=</a:t>
            </a:r>
          </a:p>
        </p:txBody>
      </p:sp>
      <p:sp>
        <p:nvSpPr>
          <p:cNvPr id="26630" name="TextovéPole 7"/>
          <p:cNvSpPr txBox="1">
            <a:spLocks noChangeArrowheads="1"/>
          </p:cNvSpPr>
          <p:nvPr/>
        </p:nvSpPr>
        <p:spPr bwMode="auto">
          <a:xfrm rot="5400000">
            <a:off x="4319587" y="4689476"/>
            <a:ext cx="10080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=</a:t>
            </a:r>
          </a:p>
        </p:txBody>
      </p:sp>
      <p:sp>
        <p:nvSpPr>
          <p:cNvPr id="26631" name="TextovéPole 9"/>
          <p:cNvSpPr txBox="1">
            <a:spLocks noChangeArrowheads="1"/>
          </p:cNvSpPr>
          <p:nvPr/>
        </p:nvSpPr>
        <p:spPr bwMode="auto">
          <a:xfrm>
            <a:off x="4356100" y="2133600"/>
            <a:ext cx="4191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4</a:t>
            </a:r>
          </a:p>
        </p:txBody>
      </p:sp>
      <p:sp>
        <p:nvSpPr>
          <p:cNvPr id="26632" name="TextovéPole 10"/>
          <p:cNvSpPr txBox="1">
            <a:spLocks noChangeArrowheads="1"/>
          </p:cNvSpPr>
          <p:nvPr/>
        </p:nvSpPr>
        <p:spPr bwMode="auto">
          <a:xfrm>
            <a:off x="6372225" y="3860800"/>
            <a:ext cx="4191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2</a:t>
            </a:r>
          </a:p>
        </p:txBody>
      </p:sp>
      <p:sp>
        <p:nvSpPr>
          <p:cNvPr id="26633" name="TextovéPole 11"/>
          <p:cNvSpPr txBox="1">
            <a:spLocks noChangeArrowheads="1"/>
          </p:cNvSpPr>
          <p:nvPr/>
        </p:nvSpPr>
        <p:spPr bwMode="auto">
          <a:xfrm>
            <a:off x="4356100" y="5516563"/>
            <a:ext cx="360363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3</a:t>
            </a:r>
          </a:p>
        </p:txBody>
      </p:sp>
      <p:sp>
        <p:nvSpPr>
          <p:cNvPr id="26634" name="TextovéPole 12"/>
          <p:cNvSpPr txBox="1">
            <a:spLocks noChangeArrowheads="1"/>
          </p:cNvSpPr>
          <p:nvPr/>
        </p:nvSpPr>
        <p:spPr bwMode="auto">
          <a:xfrm>
            <a:off x="2268538" y="3933825"/>
            <a:ext cx="6477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6</a:t>
            </a:r>
          </a:p>
        </p:txBody>
      </p:sp>
      <p:sp>
        <p:nvSpPr>
          <p:cNvPr id="26635" name="TextovéPole 15"/>
          <p:cNvSpPr txBox="1">
            <a:spLocks noChangeArrowheads="1"/>
          </p:cNvSpPr>
          <p:nvPr/>
        </p:nvSpPr>
        <p:spPr bwMode="auto">
          <a:xfrm>
            <a:off x="2268538" y="3716338"/>
            <a:ext cx="5032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Times New Roman" pitchFamily="18" charset="0"/>
                <a:cs typeface="Times New Roman" pitchFamily="18" charset="0"/>
              </a:rPr>
              <a:t>─</a:t>
            </a:r>
            <a:endParaRPr lang="cs-CZ" sz="2800" b="1">
              <a:latin typeface="Calibri" pitchFamily="34" charset="0"/>
            </a:endParaRPr>
          </a:p>
        </p:txBody>
      </p:sp>
      <p:sp>
        <p:nvSpPr>
          <p:cNvPr id="26636" name="TextovéPole 16"/>
          <p:cNvSpPr txBox="1">
            <a:spLocks noChangeArrowheads="1"/>
          </p:cNvSpPr>
          <p:nvPr/>
        </p:nvSpPr>
        <p:spPr bwMode="auto">
          <a:xfrm>
            <a:off x="4284663" y="5300663"/>
            <a:ext cx="5032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Times New Roman" pitchFamily="18" charset="0"/>
                <a:cs typeface="Times New Roman" pitchFamily="18" charset="0"/>
              </a:rPr>
              <a:t>─</a:t>
            </a:r>
            <a:endParaRPr lang="cs-CZ" sz="2800" b="1">
              <a:latin typeface="Calibri" pitchFamily="34" charset="0"/>
            </a:endParaRPr>
          </a:p>
        </p:txBody>
      </p:sp>
      <p:sp>
        <p:nvSpPr>
          <p:cNvPr id="26637" name="TextovéPole 17"/>
          <p:cNvSpPr txBox="1">
            <a:spLocks noChangeArrowheads="1"/>
          </p:cNvSpPr>
          <p:nvPr/>
        </p:nvSpPr>
        <p:spPr bwMode="auto">
          <a:xfrm>
            <a:off x="6300788" y="3644900"/>
            <a:ext cx="5032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Times New Roman" pitchFamily="18" charset="0"/>
                <a:cs typeface="Times New Roman" pitchFamily="18" charset="0"/>
              </a:rPr>
              <a:t>─</a:t>
            </a:r>
            <a:endParaRPr lang="cs-CZ" sz="2800" b="1">
              <a:latin typeface="Calibri" pitchFamily="34" charset="0"/>
            </a:endParaRPr>
          </a:p>
        </p:txBody>
      </p:sp>
      <p:sp>
        <p:nvSpPr>
          <p:cNvPr id="26638" name="TextovéPole 18"/>
          <p:cNvSpPr txBox="1">
            <a:spLocks noChangeArrowheads="1"/>
          </p:cNvSpPr>
          <p:nvPr/>
        </p:nvSpPr>
        <p:spPr bwMode="auto">
          <a:xfrm>
            <a:off x="4356100" y="1989138"/>
            <a:ext cx="50323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Times New Roman" pitchFamily="18" charset="0"/>
                <a:cs typeface="Times New Roman" pitchFamily="18" charset="0"/>
              </a:rPr>
              <a:t>─</a:t>
            </a:r>
            <a:endParaRPr lang="cs-CZ" sz="2800" b="1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>
            <a:off x="250825" y="2636838"/>
            <a:ext cx="1873250" cy="1944687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65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Zapamatuj si: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755650" y="2997200"/>
            <a:ext cx="1079500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>
                <a:latin typeface="Calibri" pitchFamily="34" charset="0"/>
              </a:rPr>
              <a:t>1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1331913" y="3213100"/>
            <a:ext cx="79216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Times New Roman" pitchFamily="18" charset="0"/>
                <a:cs typeface="Times New Roman" pitchFamily="18" charset="0"/>
              </a:rPr>
              <a:t>—</a:t>
            </a:r>
            <a:endParaRPr lang="cs-CZ" sz="4000" b="1">
              <a:latin typeface="Calibri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1403350" y="3789363"/>
            <a:ext cx="444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2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051050" y="3284538"/>
            <a:ext cx="4397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=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1403350" y="2852738"/>
            <a:ext cx="444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1</a:t>
            </a:r>
          </a:p>
        </p:txBody>
      </p:sp>
      <p:sp>
        <p:nvSpPr>
          <p:cNvPr id="9" name="Mínus 8"/>
          <p:cNvSpPr/>
          <p:nvPr/>
        </p:nvSpPr>
        <p:spPr>
          <a:xfrm>
            <a:off x="2843213" y="3644900"/>
            <a:ext cx="1008062" cy="71438"/>
          </a:xfrm>
          <a:prstGeom prst="mathMin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4000"/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2987675" y="2924175"/>
            <a:ext cx="100806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alibri" pitchFamily="34" charset="0"/>
              </a:rPr>
              <a:t>3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3059113" y="3789363"/>
            <a:ext cx="444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2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042988" y="1268413"/>
            <a:ext cx="4608512" cy="10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6000">
                <a:solidFill>
                  <a:srgbClr val="FF0000"/>
                </a:solidFill>
                <a:latin typeface="Calibri" pitchFamily="34" charset="0"/>
              </a:rPr>
              <a:t>Smíšené číslo</a:t>
            </a:r>
          </a:p>
        </p:txBody>
      </p:sp>
      <p:cxnSp>
        <p:nvCxnSpPr>
          <p:cNvPr id="16" name="Přímá spojovací šipka 15"/>
          <p:cNvCxnSpPr>
            <a:stCxn id="4" idx="0"/>
          </p:cNvCxnSpPr>
          <p:nvPr/>
        </p:nvCxnSpPr>
        <p:spPr>
          <a:xfrm rot="5400000" flipH="1" flipV="1">
            <a:off x="1241425" y="2403475"/>
            <a:ext cx="647700" cy="539750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0" grpId="0"/>
      <p:bldP spid="11" grpId="0"/>
      <p:bldP spid="1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>
            <a:off x="2627313" y="1268413"/>
            <a:ext cx="1873250" cy="1944687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700338" y="3644900"/>
            <a:ext cx="2087562" cy="1584325"/>
          </a:xfrm>
          <a:prstGeom prst="rect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132138" y="1628775"/>
            <a:ext cx="10795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>
                <a:latin typeface="Calibri" pitchFamily="34" charset="0"/>
              </a:rPr>
              <a:t>1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708400" y="1844675"/>
            <a:ext cx="792163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>
                <a:latin typeface="Times New Roman" pitchFamily="18" charset="0"/>
                <a:cs typeface="Times New Roman" pitchFamily="18" charset="0"/>
              </a:rPr>
              <a:t>—</a:t>
            </a:r>
            <a:endParaRPr lang="cs-CZ" sz="4000" b="1">
              <a:latin typeface="Calibri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779838" y="2420938"/>
            <a:ext cx="444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2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427538" y="1916113"/>
            <a:ext cx="4397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=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3779838" y="1484313"/>
            <a:ext cx="444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1</a:t>
            </a:r>
          </a:p>
        </p:txBody>
      </p:sp>
      <p:sp>
        <p:nvSpPr>
          <p:cNvPr id="9" name="Mínus 8"/>
          <p:cNvSpPr/>
          <p:nvPr/>
        </p:nvSpPr>
        <p:spPr>
          <a:xfrm>
            <a:off x="5219700" y="2276475"/>
            <a:ext cx="1008063" cy="73025"/>
          </a:xfrm>
          <a:prstGeom prst="mathMin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4000"/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5364163" y="1557338"/>
            <a:ext cx="100806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alibri" pitchFamily="34" charset="0"/>
              </a:rPr>
              <a:t>3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5435600" y="2420938"/>
            <a:ext cx="444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2</a:t>
            </a:r>
          </a:p>
        </p:txBody>
      </p:sp>
      <p:sp>
        <p:nvSpPr>
          <p:cNvPr id="17" name="TextovéPole 16"/>
          <p:cNvSpPr txBox="1">
            <a:spLocks noChangeArrowheads="1"/>
          </p:cNvSpPr>
          <p:nvPr/>
        </p:nvSpPr>
        <p:spPr bwMode="auto">
          <a:xfrm>
            <a:off x="2843213" y="3933825"/>
            <a:ext cx="4191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2</a:t>
            </a:r>
          </a:p>
          <a:p>
            <a:r>
              <a:rPr lang="cs-CZ" sz="3600">
                <a:latin typeface="Calibri" pitchFamily="34" charset="0"/>
              </a:rPr>
              <a:t>2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3348038" y="4221163"/>
            <a:ext cx="41433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+</a:t>
            </a: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3924300" y="3933825"/>
            <a:ext cx="863600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1</a:t>
            </a:r>
          </a:p>
          <a:p>
            <a:r>
              <a:rPr lang="cs-CZ" sz="3600">
                <a:latin typeface="Calibri" pitchFamily="34" charset="0"/>
              </a:rPr>
              <a:t>2</a:t>
            </a:r>
          </a:p>
        </p:txBody>
      </p:sp>
      <p:sp>
        <p:nvSpPr>
          <p:cNvPr id="20" name="Mínus 19"/>
          <p:cNvSpPr/>
          <p:nvPr/>
        </p:nvSpPr>
        <p:spPr>
          <a:xfrm>
            <a:off x="3851275" y="4508500"/>
            <a:ext cx="576263" cy="46038"/>
          </a:xfrm>
          <a:prstGeom prst="mathMin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Mínus 20"/>
          <p:cNvSpPr/>
          <p:nvPr/>
        </p:nvSpPr>
        <p:spPr>
          <a:xfrm>
            <a:off x="2700338" y="4508500"/>
            <a:ext cx="576262" cy="46038"/>
          </a:xfrm>
          <a:prstGeom prst="mathMin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4643438" y="4278313"/>
            <a:ext cx="4397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=</a:t>
            </a:r>
          </a:p>
        </p:txBody>
      </p:sp>
      <p:sp>
        <p:nvSpPr>
          <p:cNvPr id="25" name="Mínus 24"/>
          <p:cNvSpPr/>
          <p:nvPr/>
        </p:nvSpPr>
        <p:spPr>
          <a:xfrm>
            <a:off x="5435600" y="4638675"/>
            <a:ext cx="1008063" cy="71438"/>
          </a:xfrm>
          <a:prstGeom prst="mathMinus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4000"/>
          </a:p>
        </p:txBody>
      </p:sp>
      <p:sp>
        <p:nvSpPr>
          <p:cNvPr id="26" name="TextovéPole 25"/>
          <p:cNvSpPr txBox="1">
            <a:spLocks noChangeArrowheads="1"/>
          </p:cNvSpPr>
          <p:nvPr/>
        </p:nvSpPr>
        <p:spPr bwMode="auto">
          <a:xfrm>
            <a:off x="5580063" y="3917950"/>
            <a:ext cx="100806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alibri" pitchFamily="34" charset="0"/>
              </a:rPr>
              <a:t>3</a:t>
            </a:r>
          </a:p>
        </p:txBody>
      </p:sp>
      <p:sp>
        <p:nvSpPr>
          <p:cNvPr id="27" name="TextovéPole 26"/>
          <p:cNvSpPr txBox="1">
            <a:spLocks noChangeArrowheads="1"/>
          </p:cNvSpPr>
          <p:nvPr/>
        </p:nvSpPr>
        <p:spPr bwMode="auto">
          <a:xfrm>
            <a:off x="5651500" y="4724400"/>
            <a:ext cx="4445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>
                <a:latin typeface="Calibri" pitchFamily="34" charset="0"/>
              </a:rPr>
              <a:t>2</a:t>
            </a:r>
          </a:p>
        </p:txBody>
      </p:sp>
      <p:cxnSp>
        <p:nvCxnSpPr>
          <p:cNvPr id="29" name="Přímá spojovací šipka 28"/>
          <p:cNvCxnSpPr/>
          <p:nvPr/>
        </p:nvCxnSpPr>
        <p:spPr>
          <a:xfrm rot="5400000">
            <a:off x="3348831" y="3285332"/>
            <a:ext cx="574675" cy="287338"/>
          </a:xfrm>
          <a:prstGeom prst="straightConnector1">
            <a:avLst/>
          </a:prstGeom>
          <a:ln w="571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5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" presetClass="entr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2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4" grpId="0"/>
      <p:bldP spid="5" grpId="0"/>
      <p:bldP spid="6" grpId="0"/>
      <p:bldP spid="7" grpId="0"/>
      <p:bldP spid="8" grpId="0"/>
      <p:bldP spid="10" grpId="0"/>
      <p:bldP spid="11" grpId="0"/>
      <p:bldP spid="17" grpId="0"/>
      <p:bldP spid="18" grpId="0"/>
      <p:bldP spid="19" grpId="0"/>
      <p:bldP spid="24" grpId="0"/>
      <p:bldP spid="24" grpId="1"/>
      <p:bldP spid="26" grpId="0"/>
      <p:bldP spid="2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Převeď smíšená čísla na zlomky:</a:t>
            </a:r>
          </a:p>
        </p:txBody>
      </p:sp>
      <p:sp>
        <p:nvSpPr>
          <p:cNvPr id="29698" name="TextovéPole 3"/>
          <p:cNvSpPr txBox="1">
            <a:spLocks noChangeArrowheads="1"/>
          </p:cNvSpPr>
          <p:nvPr/>
        </p:nvSpPr>
        <p:spPr bwMode="auto">
          <a:xfrm>
            <a:off x="684213" y="1484313"/>
            <a:ext cx="10795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>
                <a:latin typeface="Calibri" pitchFamily="34" charset="0"/>
              </a:rPr>
              <a:t>1</a:t>
            </a:r>
          </a:p>
        </p:txBody>
      </p:sp>
      <p:sp>
        <p:nvSpPr>
          <p:cNvPr id="29699" name="TextovéPole 4"/>
          <p:cNvSpPr txBox="1">
            <a:spLocks noChangeArrowheads="1"/>
          </p:cNvSpPr>
          <p:nvPr/>
        </p:nvSpPr>
        <p:spPr bwMode="auto">
          <a:xfrm>
            <a:off x="539750" y="2852738"/>
            <a:ext cx="10795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>
                <a:latin typeface="Calibri" pitchFamily="34" charset="0"/>
              </a:rPr>
              <a:t>1</a:t>
            </a:r>
          </a:p>
        </p:txBody>
      </p:sp>
      <p:sp>
        <p:nvSpPr>
          <p:cNvPr id="29700" name="TextovéPole 5"/>
          <p:cNvSpPr txBox="1">
            <a:spLocks noChangeArrowheads="1"/>
          </p:cNvSpPr>
          <p:nvPr/>
        </p:nvSpPr>
        <p:spPr bwMode="auto">
          <a:xfrm>
            <a:off x="539750" y="4292600"/>
            <a:ext cx="1079500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>
                <a:latin typeface="Calibri" pitchFamily="34" charset="0"/>
              </a:rPr>
              <a:t>1</a:t>
            </a:r>
          </a:p>
        </p:txBody>
      </p:sp>
      <p:sp>
        <p:nvSpPr>
          <p:cNvPr id="29701" name="TextovéPole 6"/>
          <p:cNvSpPr txBox="1">
            <a:spLocks noChangeArrowheads="1"/>
          </p:cNvSpPr>
          <p:nvPr/>
        </p:nvSpPr>
        <p:spPr bwMode="auto">
          <a:xfrm>
            <a:off x="611188" y="5635625"/>
            <a:ext cx="1081087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5400">
                <a:latin typeface="Calibri" pitchFamily="34" charset="0"/>
              </a:rPr>
              <a:t>1</a:t>
            </a:r>
          </a:p>
        </p:txBody>
      </p:sp>
      <p:sp>
        <p:nvSpPr>
          <p:cNvPr id="29702" name="TextovéPole 8"/>
          <p:cNvSpPr txBox="1">
            <a:spLocks noChangeArrowheads="1"/>
          </p:cNvSpPr>
          <p:nvPr/>
        </p:nvSpPr>
        <p:spPr bwMode="auto">
          <a:xfrm>
            <a:off x="1258888" y="1700213"/>
            <a:ext cx="792162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Times New Roman" pitchFamily="18" charset="0"/>
                <a:cs typeface="Times New Roman" pitchFamily="18" charset="0"/>
              </a:rPr>
              <a:t>—</a:t>
            </a:r>
            <a:endParaRPr lang="cs-CZ" sz="3600" b="1">
              <a:latin typeface="Calibri" pitchFamily="34" charset="0"/>
            </a:endParaRPr>
          </a:p>
        </p:txBody>
      </p:sp>
      <p:sp>
        <p:nvSpPr>
          <p:cNvPr id="29703" name="TextovéPole 9"/>
          <p:cNvSpPr txBox="1">
            <a:spLocks noChangeArrowheads="1"/>
          </p:cNvSpPr>
          <p:nvPr/>
        </p:nvSpPr>
        <p:spPr bwMode="auto">
          <a:xfrm>
            <a:off x="1042988" y="3141663"/>
            <a:ext cx="79216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Times New Roman" pitchFamily="18" charset="0"/>
                <a:cs typeface="Times New Roman" pitchFamily="18" charset="0"/>
              </a:rPr>
              <a:t>—</a:t>
            </a:r>
            <a:endParaRPr lang="cs-CZ" sz="3600" b="1">
              <a:latin typeface="Calibri" pitchFamily="34" charset="0"/>
            </a:endParaRPr>
          </a:p>
        </p:txBody>
      </p:sp>
      <p:sp>
        <p:nvSpPr>
          <p:cNvPr id="29704" name="TextovéPole 10"/>
          <p:cNvSpPr txBox="1">
            <a:spLocks noChangeArrowheads="1"/>
          </p:cNvSpPr>
          <p:nvPr/>
        </p:nvSpPr>
        <p:spPr bwMode="auto">
          <a:xfrm>
            <a:off x="1042988" y="4365625"/>
            <a:ext cx="7921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Times New Roman" pitchFamily="18" charset="0"/>
                <a:cs typeface="Times New Roman" pitchFamily="18" charset="0"/>
              </a:rPr>
              <a:t>—</a:t>
            </a:r>
            <a:endParaRPr lang="cs-CZ" sz="3600" b="1">
              <a:latin typeface="Calibri" pitchFamily="34" charset="0"/>
            </a:endParaRPr>
          </a:p>
        </p:txBody>
      </p:sp>
      <p:sp>
        <p:nvSpPr>
          <p:cNvPr id="29705" name="TextovéPole 11"/>
          <p:cNvSpPr txBox="1">
            <a:spLocks noChangeArrowheads="1"/>
          </p:cNvSpPr>
          <p:nvPr/>
        </p:nvSpPr>
        <p:spPr bwMode="auto">
          <a:xfrm>
            <a:off x="1187450" y="5707063"/>
            <a:ext cx="5762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Times New Roman" pitchFamily="18" charset="0"/>
                <a:cs typeface="Times New Roman" pitchFamily="18" charset="0"/>
              </a:rPr>
              <a:t>—</a:t>
            </a:r>
            <a:endParaRPr lang="cs-CZ" sz="3600" b="1">
              <a:latin typeface="Calibri" pitchFamily="34" charset="0"/>
            </a:endParaRPr>
          </a:p>
        </p:txBody>
      </p:sp>
      <p:sp>
        <p:nvSpPr>
          <p:cNvPr id="29706" name="TextovéPole 12"/>
          <p:cNvSpPr txBox="1">
            <a:spLocks noChangeArrowheads="1"/>
          </p:cNvSpPr>
          <p:nvPr/>
        </p:nvSpPr>
        <p:spPr bwMode="auto">
          <a:xfrm>
            <a:off x="1331913" y="2276475"/>
            <a:ext cx="4191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7</a:t>
            </a:r>
          </a:p>
        </p:txBody>
      </p:sp>
      <p:sp>
        <p:nvSpPr>
          <p:cNvPr id="29707" name="TextovéPole 13"/>
          <p:cNvSpPr txBox="1">
            <a:spLocks noChangeArrowheads="1"/>
          </p:cNvSpPr>
          <p:nvPr/>
        </p:nvSpPr>
        <p:spPr bwMode="auto">
          <a:xfrm>
            <a:off x="5148263" y="4005263"/>
            <a:ext cx="57626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3600">
              <a:latin typeface="Calibri" pitchFamily="34" charset="0"/>
            </a:endParaRPr>
          </a:p>
        </p:txBody>
      </p:sp>
      <p:sp>
        <p:nvSpPr>
          <p:cNvPr id="29708" name="TextovéPole 14"/>
          <p:cNvSpPr txBox="1">
            <a:spLocks noChangeArrowheads="1"/>
          </p:cNvSpPr>
          <p:nvPr/>
        </p:nvSpPr>
        <p:spPr bwMode="auto">
          <a:xfrm>
            <a:off x="1116013" y="3500438"/>
            <a:ext cx="122396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8</a:t>
            </a:r>
          </a:p>
        </p:txBody>
      </p:sp>
      <p:sp>
        <p:nvSpPr>
          <p:cNvPr id="29709" name="TextovéPole 15"/>
          <p:cNvSpPr txBox="1">
            <a:spLocks noChangeArrowheads="1"/>
          </p:cNvSpPr>
          <p:nvPr/>
        </p:nvSpPr>
        <p:spPr bwMode="auto">
          <a:xfrm>
            <a:off x="1331913" y="6211888"/>
            <a:ext cx="360362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5</a:t>
            </a:r>
          </a:p>
        </p:txBody>
      </p:sp>
      <p:sp>
        <p:nvSpPr>
          <p:cNvPr id="29710" name="TextovéPole 16"/>
          <p:cNvSpPr txBox="1">
            <a:spLocks noChangeArrowheads="1"/>
          </p:cNvSpPr>
          <p:nvPr/>
        </p:nvSpPr>
        <p:spPr bwMode="auto">
          <a:xfrm>
            <a:off x="1116013" y="4797425"/>
            <a:ext cx="7921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9</a:t>
            </a:r>
          </a:p>
        </p:txBody>
      </p:sp>
      <p:sp>
        <p:nvSpPr>
          <p:cNvPr id="29711" name="TextovéPole 28"/>
          <p:cNvSpPr txBox="1">
            <a:spLocks noChangeArrowheads="1"/>
          </p:cNvSpPr>
          <p:nvPr/>
        </p:nvSpPr>
        <p:spPr bwMode="auto">
          <a:xfrm>
            <a:off x="5724525" y="2636838"/>
            <a:ext cx="935038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Times New Roman" pitchFamily="18" charset="0"/>
                <a:cs typeface="Times New Roman" pitchFamily="18" charset="0"/>
              </a:rPr>
              <a:t>—</a:t>
            </a:r>
            <a:endParaRPr lang="cs-CZ" sz="3600" b="1">
              <a:latin typeface="Calibri" pitchFamily="34" charset="0"/>
            </a:endParaRPr>
          </a:p>
        </p:txBody>
      </p:sp>
      <p:sp>
        <p:nvSpPr>
          <p:cNvPr id="29712" name="TextovéPole 29"/>
          <p:cNvSpPr txBox="1">
            <a:spLocks noChangeArrowheads="1"/>
          </p:cNvSpPr>
          <p:nvPr/>
        </p:nvSpPr>
        <p:spPr bwMode="auto">
          <a:xfrm>
            <a:off x="5724525" y="4005263"/>
            <a:ext cx="935038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Times New Roman" pitchFamily="18" charset="0"/>
                <a:cs typeface="Times New Roman" pitchFamily="18" charset="0"/>
              </a:rPr>
              <a:t>—</a:t>
            </a:r>
            <a:endParaRPr lang="cs-CZ" sz="3600" b="1">
              <a:latin typeface="Calibri" pitchFamily="34" charset="0"/>
            </a:endParaRPr>
          </a:p>
        </p:txBody>
      </p:sp>
      <p:sp>
        <p:nvSpPr>
          <p:cNvPr id="29713" name="TextovéPole 30"/>
          <p:cNvSpPr txBox="1">
            <a:spLocks noChangeArrowheads="1"/>
          </p:cNvSpPr>
          <p:nvPr/>
        </p:nvSpPr>
        <p:spPr bwMode="auto">
          <a:xfrm>
            <a:off x="5867400" y="5445125"/>
            <a:ext cx="93662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Times New Roman" pitchFamily="18" charset="0"/>
                <a:cs typeface="Times New Roman" pitchFamily="18" charset="0"/>
              </a:rPr>
              <a:t>—</a:t>
            </a:r>
            <a:endParaRPr lang="cs-CZ" sz="3600" b="1">
              <a:latin typeface="Calibri" pitchFamily="34" charset="0"/>
            </a:endParaRPr>
          </a:p>
        </p:txBody>
      </p:sp>
      <p:sp>
        <p:nvSpPr>
          <p:cNvPr id="29714" name="TextovéPole 31"/>
          <p:cNvSpPr txBox="1">
            <a:spLocks noChangeArrowheads="1"/>
          </p:cNvSpPr>
          <p:nvPr/>
        </p:nvSpPr>
        <p:spPr bwMode="auto">
          <a:xfrm>
            <a:off x="5724525" y="1484313"/>
            <a:ext cx="935038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Times New Roman" pitchFamily="18" charset="0"/>
                <a:cs typeface="Times New Roman" pitchFamily="18" charset="0"/>
              </a:rPr>
              <a:t>—</a:t>
            </a:r>
            <a:endParaRPr lang="cs-CZ" sz="3600" b="1">
              <a:latin typeface="Calibri" pitchFamily="34" charset="0"/>
            </a:endParaRPr>
          </a:p>
        </p:txBody>
      </p:sp>
      <p:sp>
        <p:nvSpPr>
          <p:cNvPr id="29715" name="TextovéPole 35"/>
          <p:cNvSpPr txBox="1">
            <a:spLocks noChangeArrowheads="1"/>
          </p:cNvSpPr>
          <p:nvPr/>
        </p:nvSpPr>
        <p:spPr bwMode="auto">
          <a:xfrm>
            <a:off x="5076825" y="1484313"/>
            <a:ext cx="534988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>
                <a:latin typeface="Calibri" pitchFamily="34" charset="0"/>
              </a:rPr>
              <a:t>2</a:t>
            </a:r>
          </a:p>
        </p:txBody>
      </p:sp>
      <p:sp>
        <p:nvSpPr>
          <p:cNvPr id="29716" name="TextovéPole 37"/>
          <p:cNvSpPr txBox="1">
            <a:spLocks noChangeArrowheads="1"/>
          </p:cNvSpPr>
          <p:nvPr/>
        </p:nvSpPr>
        <p:spPr bwMode="auto">
          <a:xfrm>
            <a:off x="5076825" y="2565400"/>
            <a:ext cx="534988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>
                <a:latin typeface="Calibri" pitchFamily="34" charset="0"/>
              </a:rPr>
              <a:t>2</a:t>
            </a:r>
          </a:p>
        </p:txBody>
      </p:sp>
      <p:sp>
        <p:nvSpPr>
          <p:cNvPr id="29717" name="TextovéPole 38"/>
          <p:cNvSpPr txBox="1">
            <a:spLocks noChangeArrowheads="1"/>
          </p:cNvSpPr>
          <p:nvPr/>
        </p:nvSpPr>
        <p:spPr bwMode="auto">
          <a:xfrm>
            <a:off x="5076825" y="3933825"/>
            <a:ext cx="534988" cy="92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>
                <a:latin typeface="Calibri" pitchFamily="34" charset="0"/>
              </a:rPr>
              <a:t>2</a:t>
            </a:r>
          </a:p>
        </p:txBody>
      </p:sp>
      <p:sp>
        <p:nvSpPr>
          <p:cNvPr id="29718" name="TextovéPole 39"/>
          <p:cNvSpPr txBox="1">
            <a:spLocks noChangeArrowheads="1"/>
          </p:cNvSpPr>
          <p:nvPr/>
        </p:nvSpPr>
        <p:spPr bwMode="auto">
          <a:xfrm>
            <a:off x="5292725" y="5445125"/>
            <a:ext cx="534988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5400">
                <a:latin typeface="Calibri" pitchFamily="34" charset="0"/>
              </a:rPr>
              <a:t>2</a:t>
            </a:r>
          </a:p>
        </p:txBody>
      </p:sp>
      <p:sp>
        <p:nvSpPr>
          <p:cNvPr id="29719" name="TextovéPole 41"/>
          <p:cNvSpPr txBox="1">
            <a:spLocks noChangeArrowheads="1"/>
          </p:cNvSpPr>
          <p:nvPr/>
        </p:nvSpPr>
        <p:spPr bwMode="auto">
          <a:xfrm>
            <a:off x="1268413" y="3149600"/>
            <a:ext cx="1841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29720" name="TextovéPole 42"/>
          <p:cNvSpPr txBox="1">
            <a:spLocks noChangeArrowheads="1"/>
          </p:cNvSpPr>
          <p:nvPr/>
        </p:nvSpPr>
        <p:spPr bwMode="auto">
          <a:xfrm>
            <a:off x="5867400" y="1916113"/>
            <a:ext cx="4191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7</a:t>
            </a:r>
          </a:p>
        </p:txBody>
      </p:sp>
      <p:sp>
        <p:nvSpPr>
          <p:cNvPr id="29721" name="TextovéPole 43"/>
          <p:cNvSpPr txBox="1">
            <a:spLocks noChangeArrowheads="1"/>
          </p:cNvSpPr>
          <p:nvPr/>
        </p:nvSpPr>
        <p:spPr bwMode="auto">
          <a:xfrm>
            <a:off x="5940425" y="3068638"/>
            <a:ext cx="12239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8</a:t>
            </a:r>
          </a:p>
        </p:txBody>
      </p:sp>
      <p:sp>
        <p:nvSpPr>
          <p:cNvPr id="29722" name="TextovéPole 44"/>
          <p:cNvSpPr txBox="1">
            <a:spLocks noChangeArrowheads="1"/>
          </p:cNvSpPr>
          <p:nvPr/>
        </p:nvSpPr>
        <p:spPr bwMode="auto">
          <a:xfrm>
            <a:off x="5940425" y="4437063"/>
            <a:ext cx="792163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9</a:t>
            </a:r>
          </a:p>
        </p:txBody>
      </p:sp>
      <p:sp>
        <p:nvSpPr>
          <p:cNvPr id="29723" name="TextovéPole 45"/>
          <p:cNvSpPr txBox="1">
            <a:spLocks noChangeArrowheads="1"/>
          </p:cNvSpPr>
          <p:nvPr/>
        </p:nvSpPr>
        <p:spPr bwMode="auto">
          <a:xfrm>
            <a:off x="6011863" y="5876925"/>
            <a:ext cx="36036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5</a:t>
            </a:r>
          </a:p>
        </p:txBody>
      </p:sp>
      <p:sp>
        <p:nvSpPr>
          <p:cNvPr id="29724" name="TextovéPole 32"/>
          <p:cNvSpPr txBox="1">
            <a:spLocks noChangeArrowheads="1"/>
          </p:cNvSpPr>
          <p:nvPr/>
        </p:nvSpPr>
        <p:spPr bwMode="auto">
          <a:xfrm>
            <a:off x="6588125" y="5516563"/>
            <a:ext cx="414338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=</a:t>
            </a:r>
          </a:p>
        </p:txBody>
      </p:sp>
      <p:sp>
        <p:nvSpPr>
          <p:cNvPr id="29725" name="TextovéPole 33"/>
          <p:cNvSpPr txBox="1">
            <a:spLocks noChangeArrowheads="1"/>
          </p:cNvSpPr>
          <p:nvPr/>
        </p:nvSpPr>
        <p:spPr bwMode="auto">
          <a:xfrm>
            <a:off x="6443663" y="4005263"/>
            <a:ext cx="41433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=</a:t>
            </a:r>
          </a:p>
        </p:txBody>
      </p:sp>
      <p:sp>
        <p:nvSpPr>
          <p:cNvPr id="29726" name="TextovéPole 34"/>
          <p:cNvSpPr txBox="1">
            <a:spLocks noChangeArrowheads="1"/>
          </p:cNvSpPr>
          <p:nvPr/>
        </p:nvSpPr>
        <p:spPr bwMode="auto">
          <a:xfrm>
            <a:off x="6443663" y="2708275"/>
            <a:ext cx="414337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=</a:t>
            </a:r>
          </a:p>
        </p:txBody>
      </p:sp>
      <p:sp>
        <p:nvSpPr>
          <p:cNvPr id="29727" name="TextovéPole 36"/>
          <p:cNvSpPr txBox="1">
            <a:spLocks noChangeArrowheads="1"/>
          </p:cNvSpPr>
          <p:nvPr/>
        </p:nvSpPr>
        <p:spPr bwMode="auto">
          <a:xfrm>
            <a:off x="6372225" y="1557338"/>
            <a:ext cx="414338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=</a:t>
            </a:r>
          </a:p>
        </p:txBody>
      </p:sp>
      <p:sp>
        <p:nvSpPr>
          <p:cNvPr id="29728" name="TextovéPole 40"/>
          <p:cNvSpPr txBox="1">
            <a:spLocks noChangeArrowheads="1"/>
          </p:cNvSpPr>
          <p:nvPr/>
        </p:nvSpPr>
        <p:spPr bwMode="auto">
          <a:xfrm>
            <a:off x="1908175" y="5707063"/>
            <a:ext cx="41275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=</a:t>
            </a:r>
          </a:p>
        </p:txBody>
      </p:sp>
      <p:sp>
        <p:nvSpPr>
          <p:cNvPr id="29729" name="TextovéPole 46"/>
          <p:cNvSpPr txBox="1">
            <a:spLocks noChangeArrowheads="1"/>
          </p:cNvSpPr>
          <p:nvPr/>
        </p:nvSpPr>
        <p:spPr bwMode="auto">
          <a:xfrm>
            <a:off x="1763713" y="4437063"/>
            <a:ext cx="41433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=</a:t>
            </a:r>
          </a:p>
        </p:txBody>
      </p:sp>
      <p:sp>
        <p:nvSpPr>
          <p:cNvPr id="29730" name="TextovéPole 47"/>
          <p:cNvSpPr txBox="1">
            <a:spLocks noChangeArrowheads="1"/>
          </p:cNvSpPr>
          <p:nvPr/>
        </p:nvSpPr>
        <p:spPr bwMode="auto">
          <a:xfrm>
            <a:off x="1763713" y="3213100"/>
            <a:ext cx="41433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=</a:t>
            </a:r>
          </a:p>
        </p:txBody>
      </p:sp>
      <p:sp>
        <p:nvSpPr>
          <p:cNvPr id="29731" name="TextovéPole 48"/>
          <p:cNvSpPr txBox="1">
            <a:spLocks noChangeArrowheads="1"/>
          </p:cNvSpPr>
          <p:nvPr/>
        </p:nvSpPr>
        <p:spPr bwMode="auto">
          <a:xfrm>
            <a:off x="1979613" y="1773238"/>
            <a:ext cx="414337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=</a:t>
            </a:r>
          </a:p>
        </p:txBody>
      </p:sp>
      <p:sp>
        <p:nvSpPr>
          <p:cNvPr id="29732" name="TextovéPole 49"/>
          <p:cNvSpPr txBox="1">
            <a:spLocks noChangeArrowheads="1"/>
          </p:cNvSpPr>
          <p:nvPr/>
        </p:nvSpPr>
        <p:spPr bwMode="auto">
          <a:xfrm>
            <a:off x="1116013" y="4005263"/>
            <a:ext cx="4191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1</a:t>
            </a:r>
          </a:p>
        </p:txBody>
      </p:sp>
      <p:sp>
        <p:nvSpPr>
          <p:cNvPr id="29733" name="TextovéPole 50"/>
          <p:cNvSpPr txBox="1">
            <a:spLocks noChangeArrowheads="1"/>
          </p:cNvSpPr>
          <p:nvPr/>
        </p:nvSpPr>
        <p:spPr bwMode="auto">
          <a:xfrm>
            <a:off x="5867400" y="3644900"/>
            <a:ext cx="4191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3</a:t>
            </a:r>
          </a:p>
        </p:txBody>
      </p:sp>
      <p:sp>
        <p:nvSpPr>
          <p:cNvPr id="29734" name="TextovéPole 51"/>
          <p:cNvSpPr txBox="1">
            <a:spLocks noChangeArrowheads="1"/>
          </p:cNvSpPr>
          <p:nvPr/>
        </p:nvSpPr>
        <p:spPr bwMode="auto">
          <a:xfrm>
            <a:off x="5795963" y="1196975"/>
            <a:ext cx="4191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2</a:t>
            </a:r>
          </a:p>
        </p:txBody>
      </p:sp>
      <p:sp>
        <p:nvSpPr>
          <p:cNvPr id="29735" name="TextovéPole 52"/>
          <p:cNvSpPr txBox="1">
            <a:spLocks noChangeArrowheads="1"/>
          </p:cNvSpPr>
          <p:nvPr/>
        </p:nvSpPr>
        <p:spPr bwMode="auto">
          <a:xfrm>
            <a:off x="1331913" y="5373688"/>
            <a:ext cx="4191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2</a:t>
            </a:r>
          </a:p>
        </p:txBody>
      </p:sp>
      <p:sp>
        <p:nvSpPr>
          <p:cNvPr id="29736" name="TextovéPole 53"/>
          <p:cNvSpPr txBox="1">
            <a:spLocks noChangeArrowheads="1"/>
          </p:cNvSpPr>
          <p:nvPr/>
        </p:nvSpPr>
        <p:spPr bwMode="auto">
          <a:xfrm>
            <a:off x="1331913" y="1341438"/>
            <a:ext cx="4191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2</a:t>
            </a:r>
          </a:p>
        </p:txBody>
      </p:sp>
      <p:sp>
        <p:nvSpPr>
          <p:cNvPr id="29737" name="TextovéPole 54"/>
          <p:cNvSpPr txBox="1">
            <a:spLocks noChangeArrowheads="1"/>
          </p:cNvSpPr>
          <p:nvPr/>
        </p:nvSpPr>
        <p:spPr bwMode="auto">
          <a:xfrm>
            <a:off x="5940425" y="5084763"/>
            <a:ext cx="419100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1</a:t>
            </a:r>
          </a:p>
        </p:txBody>
      </p:sp>
      <p:sp>
        <p:nvSpPr>
          <p:cNvPr id="29738" name="TextovéPole 55"/>
          <p:cNvSpPr txBox="1">
            <a:spLocks noChangeArrowheads="1"/>
          </p:cNvSpPr>
          <p:nvPr/>
        </p:nvSpPr>
        <p:spPr bwMode="auto">
          <a:xfrm>
            <a:off x="5867400" y="2349500"/>
            <a:ext cx="4191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1</a:t>
            </a:r>
          </a:p>
        </p:txBody>
      </p:sp>
      <p:sp>
        <p:nvSpPr>
          <p:cNvPr id="29739" name="TextovéPole 56"/>
          <p:cNvSpPr txBox="1">
            <a:spLocks noChangeArrowheads="1"/>
          </p:cNvSpPr>
          <p:nvPr/>
        </p:nvSpPr>
        <p:spPr bwMode="auto">
          <a:xfrm>
            <a:off x="1187450" y="2924175"/>
            <a:ext cx="419100" cy="64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>
                <a:latin typeface="Calibri" pitchFamily="34" charset="0"/>
              </a:rPr>
              <a:t>3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3072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pPr>
              <a:buFont typeface="Arial" charset="0"/>
              <a:buNone/>
            </a:pPr>
            <a:r>
              <a:rPr lang="cs-CZ" smtClean="0"/>
              <a:t>http://office.microsoft.com</a:t>
            </a:r>
          </a:p>
          <a:p>
            <a:pPr>
              <a:buFont typeface="Arial" charset="0"/>
              <a:buNone/>
            </a:pPr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305</TotalTime>
  <Words>210</Words>
  <Application>Microsoft Office PowerPoint</Application>
  <PresentationFormat>On-screen Show (4:3)</PresentationFormat>
  <Paragraphs>211</Paragraphs>
  <Slides>15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9" baseType="lpstr">
      <vt:lpstr>Calibri</vt:lpstr>
      <vt:lpstr>Arial</vt:lpstr>
      <vt:lpstr>Times New Roman</vt:lpstr>
      <vt:lpstr>Motiv systému Office</vt:lpstr>
      <vt:lpstr>Snímek 1</vt:lpstr>
      <vt:lpstr>ANOTACE</vt:lpstr>
      <vt:lpstr> Smíšená čísla</vt:lpstr>
      <vt:lpstr>Snímek 4</vt:lpstr>
      <vt:lpstr>2 2</vt:lpstr>
      <vt:lpstr>Snímek 6</vt:lpstr>
      <vt:lpstr>Zapiš zlomkem: </vt:lpstr>
      <vt:lpstr>Doplň zlomky:</vt:lpstr>
      <vt:lpstr>Doplň zlomek:</vt:lpstr>
      <vt:lpstr>Doplň zlomek:</vt:lpstr>
      <vt:lpstr>Doplň zlomek:</vt:lpstr>
      <vt:lpstr>Zapamatuj si:</vt:lpstr>
      <vt:lpstr>Snímek 13</vt:lpstr>
      <vt:lpstr>Převeď smíšená čísla na zlomky: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Smíšená čísla</dc:title>
  <dc:creator>Riedelová Jitka</dc:creator>
  <cp:lastModifiedBy>riedel</cp:lastModifiedBy>
  <cp:revision>45</cp:revision>
  <dcterms:created xsi:type="dcterms:W3CDTF">2012-11-13T07:35:53Z</dcterms:created>
  <dcterms:modified xsi:type="dcterms:W3CDTF">2012-12-26T18:44:43Z</dcterms:modified>
</cp:coreProperties>
</file>