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notesMasterIdLst>
    <p:notesMasterId r:id="rId16"/>
  </p:notesMasterIdLst>
  <p:handoutMasterIdLst>
    <p:handoutMasterId r:id="rId17"/>
  </p:handoutMasterIdLst>
  <p:sldIdLst>
    <p:sldId id="276" r:id="rId2"/>
    <p:sldId id="281" r:id="rId3"/>
    <p:sldId id="260" r:id="rId4"/>
    <p:sldId id="270" r:id="rId5"/>
    <p:sldId id="272" r:id="rId6"/>
    <p:sldId id="273" r:id="rId7"/>
    <p:sldId id="274" r:id="rId8"/>
    <p:sldId id="275" r:id="rId9"/>
    <p:sldId id="264" r:id="rId10"/>
    <p:sldId id="261" r:id="rId11"/>
    <p:sldId id="277" r:id="rId12"/>
    <p:sldId id="279" r:id="rId13"/>
    <p:sldId id="280" r:id="rId14"/>
    <p:sldId id="266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990000"/>
    <a:srgbClr val="0B07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78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78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78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4D40C96-CEA8-4FF7-A37A-DE861B3D4D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1422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67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467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467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67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58E8B69-6597-4A41-965C-38C7C3C354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4532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609600" y="1219200"/>
            <a:ext cx="7924800" cy="914400"/>
          </a:xfrm>
          <a:custGeom>
            <a:avLst/>
            <a:gdLst>
              <a:gd name="T0" fmla="*/ 0 w 1000"/>
              <a:gd name="T1" fmla="*/ 2147483647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1981200" y="3962400"/>
            <a:ext cx="6511925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8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1524000"/>
            <a:ext cx="7623175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2058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81200" y="3962400"/>
            <a:ext cx="65532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FED3B-DAC4-414B-B0D6-5BC02B39710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28315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CC95C7-5154-4982-9EBA-B462DE0BD7C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128170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2E8F01-DA83-4319-95DA-05AC3D6CECD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951466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606AD6-98DE-41BB-B289-17C85A62E60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482882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2F0025-3924-459D-A35D-C5CA78E2F50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819965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859552-A4A0-4879-9BEA-F842F5BE6C0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217058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7C4EF1-CD86-4B38-8E9D-8D94F76F03A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946566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F8AB64-1756-43CF-A231-8BC9705E487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333155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E4724B-8829-4C96-9782-E376C9272B6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004581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D9FDE8-AF2C-43D2-B70E-19F594BF23F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383011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648EEF-F97D-401C-8098-BE24A037337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873343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2048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048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048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>
              <a:defRPr/>
            </a:pPr>
            <a:fld id="{ABEEECDB-2E62-4167-AE5F-4D5779710D1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381000" y="228600"/>
            <a:ext cx="8229600" cy="609600"/>
          </a:xfrm>
          <a:custGeom>
            <a:avLst/>
            <a:gdLst>
              <a:gd name="T0" fmla="*/ 0 w 1000"/>
              <a:gd name="T1" fmla="*/ 2147483647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5" r:id="rId2"/>
    <p:sldLayoutId id="2147483724" r:id="rId3"/>
    <p:sldLayoutId id="2147483723" r:id="rId4"/>
    <p:sldLayoutId id="2147483722" r:id="rId5"/>
    <p:sldLayoutId id="2147483721" r:id="rId6"/>
    <p:sldLayoutId id="2147483720" r:id="rId7"/>
    <p:sldLayoutId id="2147483719" r:id="rId8"/>
    <p:sldLayoutId id="2147483718" r:id="rId9"/>
    <p:sldLayoutId id="2147483717" r:id="rId10"/>
    <p:sldLayoutId id="214748371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1438"/>
            <a:ext cx="9144000" cy="792162"/>
          </a:xfrm>
        </p:spPr>
        <p:txBody>
          <a:bodyPr/>
          <a:lstStyle/>
          <a:p>
            <a:pPr algn="ctr" eaLnBrk="1" hangingPunct="1"/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>
                <a:cs typeface="Arial" charset="0"/>
              </a:rPr>
              <a:t>VY_32_Inovace_21C_popis uměleckého díla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DÍLO JOSEFA LADY,</a:t>
            </a:r>
            <a:br>
              <a:rPr lang="cs-CZ" b="1" dirty="0" smtClean="0"/>
            </a:br>
            <a:r>
              <a:rPr lang="cs-CZ" sz="2800" b="1" dirty="0" smtClean="0"/>
              <a:t>autora ilustrace, kterou budeme popisovat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Nejznámější obrazy</a:t>
            </a:r>
          </a:p>
          <a:p>
            <a:r>
              <a:rPr lang="cs-CZ" dirty="0" smtClean="0"/>
              <a:t>2. Z literárního díla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12776"/>
            <a:ext cx="2629179" cy="3505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480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>
                <a:latin typeface="Arial" charset="0"/>
              </a:rPr>
              <a:t>1</a:t>
            </a:r>
            <a:r>
              <a:rPr lang="cs-CZ" b="1" u="sng" smtClean="0"/>
              <a:t>.Nejznámější obrazy Josefa Lady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196752"/>
            <a:ext cx="4464496" cy="547260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i="1" dirty="0" smtClean="0"/>
              <a:t>Česká krajina</a:t>
            </a:r>
            <a:r>
              <a:rPr lang="cs-CZ" dirty="0" smtClean="0"/>
              <a:t> (1935)</a:t>
            </a:r>
          </a:p>
          <a:p>
            <a:pPr eaLnBrk="1" hangingPunct="1">
              <a:lnSpc>
                <a:spcPct val="80000"/>
              </a:lnSpc>
            </a:pPr>
            <a:r>
              <a:rPr lang="cs-CZ" i="1" dirty="0" smtClean="0"/>
              <a:t>Český betlém</a:t>
            </a:r>
            <a:r>
              <a:rPr lang="cs-CZ" dirty="0" smtClean="0"/>
              <a:t> (1920)</a:t>
            </a:r>
          </a:p>
          <a:p>
            <a:pPr eaLnBrk="1" hangingPunct="1">
              <a:lnSpc>
                <a:spcPct val="80000"/>
              </a:lnSpc>
            </a:pPr>
            <a:endParaRPr lang="cs-CZ" dirty="0" smtClean="0"/>
          </a:p>
          <a:p>
            <a:pPr eaLnBrk="1" hangingPunct="1">
              <a:lnSpc>
                <a:spcPct val="80000"/>
              </a:lnSpc>
            </a:pPr>
            <a:r>
              <a:rPr lang="cs-CZ" i="1" dirty="0" smtClean="0"/>
              <a:t>Hastrman v zimě</a:t>
            </a:r>
            <a:r>
              <a:rPr lang="cs-CZ" dirty="0" smtClean="0"/>
              <a:t> (1957) poslední malířův obraz</a:t>
            </a:r>
          </a:p>
          <a:p>
            <a:pPr eaLnBrk="1" hangingPunct="1">
              <a:lnSpc>
                <a:spcPct val="80000"/>
              </a:lnSpc>
            </a:pPr>
            <a:endParaRPr lang="cs-CZ" dirty="0" smtClean="0"/>
          </a:p>
          <a:p>
            <a:pPr eaLnBrk="1" hangingPunct="1">
              <a:lnSpc>
                <a:spcPct val="80000"/>
              </a:lnSpc>
            </a:pPr>
            <a:r>
              <a:rPr lang="cs-CZ" i="1" dirty="0" smtClean="0"/>
              <a:t>Jarní cestou do vsi</a:t>
            </a:r>
            <a:endParaRPr lang="cs-CZ" dirty="0" smtClean="0"/>
          </a:p>
          <a:p>
            <a:pPr eaLnBrk="1" hangingPunct="1">
              <a:lnSpc>
                <a:spcPct val="80000"/>
              </a:lnSpc>
            </a:pPr>
            <a:r>
              <a:rPr lang="cs-CZ" i="1" dirty="0" smtClean="0"/>
              <a:t>Jaro s dětmi</a:t>
            </a:r>
            <a:endParaRPr lang="cs-CZ" dirty="0" smtClean="0"/>
          </a:p>
          <a:p>
            <a:pPr eaLnBrk="1" hangingPunct="1">
              <a:lnSpc>
                <a:spcPct val="80000"/>
              </a:lnSpc>
            </a:pPr>
            <a:r>
              <a:rPr lang="cs-CZ" i="1" dirty="0" smtClean="0"/>
              <a:t>Mikulášská nadílka</a:t>
            </a:r>
            <a:endParaRPr lang="cs-CZ" dirty="0" smtClean="0"/>
          </a:p>
          <a:p>
            <a:pPr eaLnBrk="1" hangingPunct="1">
              <a:lnSpc>
                <a:spcPct val="80000"/>
              </a:lnSpc>
            </a:pPr>
            <a:r>
              <a:rPr lang="cs-CZ" i="1" dirty="0" smtClean="0"/>
              <a:t>Rodná chalupa</a:t>
            </a:r>
          </a:p>
          <a:p>
            <a:pPr eaLnBrk="1" hangingPunct="1">
              <a:lnSpc>
                <a:spcPct val="80000"/>
              </a:lnSpc>
            </a:pPr>
            <a:r>
              <a:rPr lang="cs-CZ" dirty="0" smtClean="0"/>
              <a:t>Rvačka </a:t>
            </a:r>
            <a:r>
              <a:rPr lang="cs-CZ" dirty="0"/>
              <a:t>v hospodě </a:t>
            </a:r>
            <a:endParaRPr lang="cs-CZ" dirty="0" smtClean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(</a:t>
            </a:r>
            <a:r>
              <a:rPr lang="cs-CZ" dirty="0"/>
              <a:t>1943)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cs-CZ" sz="1700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572000" y="1196752"/>
            <a:ext cx="4464496" cy="4934173"/>
          </a:xfrm>
        </p:spPr>
        <p:txBody>
          <a:bodyPr/>
          <a:lstStyle/>
          <a:p>
            <a:r>
              <a:rPr lang="cs-CZ" dirty="0" smtClean="0"/>
              <a:t>Slouha </a:t>
            </a:r>
            <a:r>
              <a:rPr lang="cs-CZ" dirty="0"/>
              <a:t>vytrubuje (1952)</a:t>
            </a:r>
          </a:p>
          <a:p>
            <a:r>
              <a:rPr lang="cs-CZ" dirty="0"/>
              <a:t>Sváteční hospoda </a:t>
            </a: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(</a:t>
            </a:r>
            <a:r>
              <a:rPr lang="cs-CZ" dirty="0"/>
              <a:t>1932)</a:t>
            </a:r>
          </a:p>
          <a:p>
            <a:r>
              <a:rPr lang="cs-CZ" dirty="0"/>
              <a:t>Tancovačka (1929)</a:t>
            </a:r>
          </a:p>
          <a:p>
            <a:r>
              <a:rPr lang="cs-CZ" dirty="0"/>
              <a:t>U ohníčku (1955)</a:t>
            </a:r>
          </a:p>
          <a:p>
            <a:r>
              <a:rPr lang="cs-CZ" dirty="0"/>
              <a:t>Vodník (1942)</a:t>
            </a:r>
          </a:p>
          <a:p>
            <a:r>
              <a:rPr lang="cs-CZ" dirty="0"/>
              <a:t>Zabíjačka</a:t>
            </a:r>
          </a:p>
          <a:p>
            <a:r>
              <a:rPr lang="cs-CZ" dirty="0"/>
              <a:t>Zimní krajina (1944)</a:t>
            </a:r>
          </a:p>
          <a:p>
            <a:r>
              <a:rPr lang="cs-CZ" dirty="0"/>
              <a:t>Zima na splavu (1943)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latin typeface="Arial" charset="0"/>
              </a:rPr>
              <a:t>2</a:t>
            </a:r>
            <a:r>
              <a:rPr lang="cs-CZ" b="1" smtClean="0"/>
              <a:t>.Hastrman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229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12776"/>
            <a:ext cx="6913562" cy="460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latin typeface="Arial" charset="0"/>
              </a:rPr>
              <a:t>3</a:t>
            </a:r>
            <a:r>
              <a:rPr lang="cs-CZ" b="1" smtClean="0"/>
              <a:t>.Jaro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24744"/>
            <a:ext cx="6911975" cy="489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latin typeface="Arial" charset="0"/>
              </a:rPr>
              <a:t>4</a:t>
            </a:r>
            <a:r>
              <a:rPr lang="cs-CZ" b="1" smtClean="0"/>
              <a:t>.Kocour Mikeš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074513"/>
            <a:ext cx="6119812" cy="494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latin typeface="Arial" charset="0"/>
              </a:rPr>
              <a:t>5</a:t>
            </a:r>
            <a:r>
              <a:rPr lang="cs-CZ" b="1" smtClean="0"/>
              <a:t>.Sáňkování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908720"/>
            <a:ext cx="5976466" cy="540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latin typeface="Arial" charset="0"/>
              </a:rPr>
              <a:t>6</a:t>
            </a:r>
            <a:r>
              <a:rPr lang="cs-CZ" b="1" smtClean="0"/>
              <a:t>. Dobrý voják Švejk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341438"/>
            <a:ext cx="5183188" cy="5256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>
                <a:latin typeface="Arial" charset="0"/>
              </a:rPr>
              <a:t>7</a:t>
            </a:r>
            <a:r>
              <a:rPr lang="cs-CZ" b="1" u="sng" smtClean="0"/>
              <a:t>. Štědrý večer</a:t>
            </a:r>
          </a:p>
        </p:txBody>
      </p:sp>
      <p:pic>
        <p:nvPicPr>
          <p:cNvPr id="18435" name="Picture 4" descr="lada1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1700213"/>
            <a:ext cx="7705725" cy="43926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>
                <a:latin typeface="Arial" charset="0"/>
              </a:rPr>
              <a:t>8</a:t>
            </a:r>
            <a:r>
              <a:rPr lang="cs-CZ" b="1" u="sng" smtClean="0"/>
              <a:t>.Z literárního díla Josefa Lady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84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cs-CZ" sz="2800" b="1" i="1" dirty="0" smtClean="0"/>
          </a:p>
          <a:p>
            <a:pPr eaLnBrk="1" hangingPunct="1">
              <a:lnSpc>
                <a:spcPct val="80000"/>
              </a:lnSpc>
            </a:pPr>
            <a:r>
              <a:rPr lang="cs-CZ" sz="2800" b="1" i="1" dirty="0" smtClean="0"/>
              <a:t>Moje abeceda</a:t>
            </a:r>
            <a:r>
              <a:rPr lang="cs-CZ" sz="2800" b="1" dirty="0" smtClean="0"/>
              <a:t> </a:t>
            </a:r>
            <a:r>
              <a:rPr lang="cs-CZ" sz="2800" dirty="0" smtClean="0"/>
              <a:t>(1911), jako podklad posloužila národní říkadla (jednalo se asi o první barevnou dětskou knížku tohoto druhu),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i="1" dirty="0" smtClean="0"/>
              <a:t>Veselý přírodopis</a:t>
            </a:r>
            <a:r>
              <a:rPr lang="cs-CZ" sz="2800" b="1" dirty="0" smtClean="0"/>
              <a:t> </a:t>
            </a:r>
            <a:r>
              <a:rPr lang="cs-CZ" sz="2800" dirty="0" smtClean="0"/>
              <a:t>(1917),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i="1" dirty="0" smtClean="0"/>
              <a:t>Svět zvířat</a:t>
            </a:r>
            <a:r>
              <a:rPr lang="cs-CZ" sz="2800" b="1" dirty="0" smtClean="0"/>
              <a:t> </a:t>
            </a:r>
            <a:r>
              <a:rPr lang="cs-CZ" sz="2800" dirty="0" smtClean="0"/>
              <a:t>(1919),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i="1" dirty="0" smtClean="0"/>
              <a:t>Ladovy veselé učebnice</a:t>
            </a:r>
            <a:r>
              <a:rPr lang="cs-CZ" sz="2800" b="1" dirty="0" smtClean="0"/>
              <a:t> </a:t>
            </a:r>
            <a:r>
              <a:rPr lang="cs-CZ" sz="2800" dirty="0" smtClean="0"/>
              <a:t>(1925 – 1932), jednotlivé díly s názvy </a:t>
            </a:r>
            <a:r>
              <a:rPr lang="cs-CZ" sz="2800" i="1" dirty="0" smtClean="0"/>
              <a:t>Ptáci</a:t>
            </a:r>
            <a:r>
              <a:rPr lang="cs-CZ" sz="2800" dirty="0" smtClean="0"/>
              <a:t> , </a:t>
            </a:r>
            <a:r>
              <a:rPr lang="cs-CZ" sz="2800" i="1" dirty="0" smtClean="0"/>
              <a:t>Savci</a:t>
            </a:r>
            <a:r>
              <a:rPr lang="cs-CZ" sz="2800" dirty="0" smtClean="0"/>
              <a:t>, </a:t>
            </a:r>
            <a:r>
              <a:rPr lang="cs-CZ" sz="2800" i="1" dirty="0" smtClean="0"/>
              <a:t>Brouci a hmyz</a:t>
            </a:r>
            <a:r>
              <a:rPr lang="cs-CZ" sz="2800" dirty="0" smtClean="0"/>
              <a:t> a </a:t>
            </a:r>
            <a:r>
              <a:rPr lang="cs-CZ" sz="2800" i="1" dirty="0" smtClean="0"/>
              <a:t>Vodní živočišstvo</a:t>
            </a:r>
            <a:r>
              <a:rPr lang="cs-CZ" sz="2800" dirty="0" smtClean="0"/>
              <a:t>),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i="1" dirty="0" smtClean="0"/>
              <a:t>Ezopské bajky</a:t>
            </a:r>
            <a:r>
              <a:rPr lang="cs-CZ" sz="2800" b="1" dirty="0" smtClean="0"/>
              <a:t> </a:t>
            </a:r>
            <a:r>
              <a:rPr lang="cs-CZ" sz="2800" dirty="0" smtClean="0"/>
              <a:t>(1931),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i="1" dirty="0" smtClean="0"/>
              <a:t>Halekačky naší Kačky</a:t>
            </a:r>
            <a:r>
              <a:rPr lang="cs-CZ" sz="2800" b="1" dirty="0" smtClean="0"/>
              <a:t> </a:t>
            </a:r>
            <a:r>
              <a:rPr lang="cs-CZ" sz="2800" dirty="0" smtClean="0"/>
              <a:t>(1932),</a:t>
            </a:r>
          </a:p>
          <a:p>
            <a:pPr eaLnBrk="1" hangingPunct="1">
              <a:lnSpc>
                <a:spcPct val="80000"/>
              </a:lnSpc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dirty="0">
                <a:latin typeface="Arial" charset="0"/>
              </a:rPr>
              <a:t>9</a:t>
            </a:r>
            <a:r>
              <a:rPr lang="cs-CZ" b="1" u="sng" dirty="0" smtClean="0"/>
              <a:t>.Z literárního díla Josefa Lady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124744"/>
            <a:ext cx="5400600" cy="5006181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</a:pPr>
            <a:r>
              <a:rPr lang="cs-CZ" sz="2800" b="1" i="1" dirty="0" smtClean="0">
                <a:solidFill>
                  <a:srgbClr val="FF0000"/>
                </a:solidFill>
              </a:rPr>
              <a:t>Kocour Mikeš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(1934–1936)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/>
              <a:t>Č</a:t>
            </a:r>
            <a:r>
              <a:rPr lang="cs-CZ" sz="2800" dirty="0" smtClean="0"/>
              <a:t>tyři díly: </a:t>
            </a:r>
            <a:r>
              <a:rPr lang="cs-CZ" sz="2800" b="1" i="1" dirty="0" smtClean="0"/>
              <a:t>O Mikešovi</a:t>
            </a:r>
            <a:r>
              <a:rPr lang="cs-CZ" sz="2800" b="1" dirty="0" smtClean="0"/>
              <a:t>,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dirty="0" smtClean="0"/>
              <a:t> </a:t>
            </a:r>
            <a:r>
              <a:rPr lang="cs-CZ" sz="2800" b="1" i="1" dirty="0" smtClean="0"/>
              <a:t>Do světa</a:t>
            </a:r>
            <a:r>
              <a:rPr lang="cs-CZ" sz="2800" b="1" dirty="0" smtClean="0"/>
              <a:t>, </a:t>
            </a:r>
            <a:r>
              <a:rPr lang="cs-CZ" sz="2800" b="1" i="1" dirty="0" smtClean="0"/>
              <a:t>Cirkus Mikeš a </a:t>
            </a:r>
            <a:r>
              <a:rPr lang="cs-CZ" sz="2800" b="1" i="1" dirty="0" err="1" smtClean="0"/>
              <a:t>Kludský</a:t>
            </a:r>
            <a:r>
              <a:rPr lang="cs-CZ" sz="2800" b="1" dirty="0" smtClean="0"/>
              <a:t>, </a:t>
            </a:r>
            <a:r>
              <a:rPr lang="cs-CZ" sz="2800" b="1" i="1" dirty="0" smtClean="0"/>
              <a:t>Zlatý </a:t>
            </a:r>
            <a:r>
              <a:rPr lang="cs-CZ" sz="2800" b="1" i="1" dirty="0" smtClean="0"/>
              <a:t>domov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cs-CZ" sz="28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Pohádková kniha o mluvícím kocourkovi Mikešovi a jeho neuvěřitelných příhodách, které prožil sám i se svými kamarády, vepříkem Pašíkem a kozlem </a:t>
            </a:r>
            <a:r>
              <a:rPr lang="cs-CZ" sz="2800" dirty="0" smtClean="0"/>
              <a:t>Bobešem.</a:t>
            </a:r>
            <a:endParaRPr lang="cs-CZ" sz="2800" dirty="0" smtClean="0"/>
          </a:p>
          <a:p>
            <a:pPr eaLnBrk="1" hangingPunct="1">
              <a:lnSpc>
                <a:spcPct val="80000"/>
              </a:lnSpc>
            </a:pPr>
            <a:endParaRPr lang="cs-CZ" sz="2800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96752"/>
            <a:ext cx="2952750" cy="400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7389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dirty="0" smtClean="0">
                <a:latin typeface="Arial" charset="0"/>
              </a:rPr>
              <a:t>10</a:t>
            </a:r>
            <a:r>
              <a:rPr lang="cs-CZ" b="1" u="sng" dirty="0" smtClean="0"/>
              <a:t>.Z literárního díla Josefa Lady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052736"/>
            <a:ext cx="4978896" cy="5078189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</a:pPr>
            <a:r>
              <a:rPr lang="cs-CZ" sz="2800" b="1" i="1" dirty="0" smtClean="0">
                <a:solidFill>
                  <a:srgbClr val="FF0000"/>
                </a:solidFill>
              </a:rPr>
              <a:t>O chytré kmotře lišce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</a:t>
            </a:r>
            <a:r>
              <a:rPr lang="cs-CZ" sz="2800" dirty="0" smtClean="0"/>
              <a:t>(</a:t>
            </a:r>
            <a:r>
              <a:rPr lang="cs-CZ" sz="2800" dirty="0" smtClean="0"/>
              <a:t>1937)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 pohádkové vyprávění o chytré lišce, která byla vychována mezi lidmi, naučila se mluvit a psát. </a:t>
            </a:r>
            <a:r>
              <a:rPr lang="cs-CZ" sz="2800" dirty="0"/>
              <a:t>K</a:t>
            </a:r>
            <a:r>
              <a:rPr lang="cs-CZ" sz="2800" dirty="0" smtClean="0"/>
              <a:t>dyž se dostala na svobodu, proslavila se svými šprýmovnými kousky tak, že se nakonec stala vzorným hajným,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1" y="1443665"/>
            <a:ext cx="3315850" cy="4278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4192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774923"/>
          </a:xfrm>
        </p:spPr>
        <p:txBody>
          <a:bodyPr/>
          <a:lstStyle/>
          <a:p>
            <a:r>
              <a:rPr lang="cs-CZ" b="1" dirty="0" smtClean="0"/>
              <a:t>11.Z </a:t>
            </a:r>
            <a:r>
              <a:rPr lang="cs-CZ" b="1" dirty="0"/>
              <a:t>literárního díla Josefa Lady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6181"/>
          </a:xfrm>
        </p:spPr>
        <p:txBody>
          <a:bodyPr/>
          <a:lstStyle/>
          <a:p>
            <a:r>
              <a:rPr lang="cs-CZ" dirty="0"/>
              <a:t>Pohádky naruby (1938), </a:t>
            </a:r>
            <a:endParaRPr lang="cs-CZ" dirty="0" smtClean="0"/>
          </a:p>
          <a:p>
            <a:r>
              <a:rPr lang="cs-CZ" dirty="0" smtClean="0"/>
              <a:t>Bubáci </a:t>
            </a:r>
            <a:r>
              <a:rPr lang="cs-CZ" dirty="0"/>
              <a:t>a hastrmani (1938),</a:t>
            </a:r>
          </a:p>
          <a:p>
            <a:r>
              <a:rPr lang="cs-CZ" dirty="0" smtClean="0"/>
              <a:t>Kronika </a:t>
            </a:r>
            <a:r>
              <a:rPr lang="cs-CZ" dirty="0"/>
              <a:t>mého života (</a:t>
            </a:r>
            <a:r>
              <a:rPr lang="cs-CZ" dirty="0" smtClean="0"/>
              <a:t>1942</a:t>
            </a:r>
          </a:p>
          <a:p>
            <a:r>
              <a:rPr lang="cs-CZ" dirty="0" smtClean="0"/>
              <a:t>Nezbedné </a:t>
            </a:r>
            <a:r>
              <a:rPr lang="cs-CZ" dirty="0"/>
              <a:t>pohádky (1946),</a:t>
            </a:r>
          </a:p>
          <a:p>
            <a:r>
              <a:rPr lang="cs-CZ" dirty="0" smtClean="0"/>
              <a:t>Veselé </a:t>
            </a:r>
            <a:r>
              <a:rPr lang="cs-CZ" dirty="0"/>
              <a:t>kresby Josefa Lady (1949),</a:t>
            </a:r>
          </a:p>
          <a:p>
            <a:r>
              <a:rPr lang="cs-CZ" dirty="0" smtClean="0"/>
              <a:t>Josef </a:t>
            </a:r>
            <a:r>
              <a:rPr lang="cs-CZ" dirty="0"/>
              <a:t>Lada dětem (1952),</a:t>
            </a:r>
          </a:p>
          <a:p>
            <a:r>
              <a:rPr lang="cs-CZ" dirty="0" smtClean="0"/>
              <a:t>Říkadla </a:t>
            </a:r>
            <a:r>
              <a:rPr lang="cs-CZ" dirty="0"/>
              <a:t>(1955),</a:t>
            </a:r>
          </a:p>
          <a:p>
            <a:r>
              <a:rPr lang="cs-CZ" dirty="0" smtClean="0"/>
              <a:t>Bajky (1975</a:t>
            </a:r>
          </a:p>
          <a:p>
            <a:r>
              <a:rPr lang="cs-CZ" dirty="0" smtClean="0"/>
              <a:t>Velká kniha českých říkadel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563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[</a:t>
            </a:r>
            <a:r>
              <a:rPr lang="cs-CZ" sz="3200" b="1" dirty="0" smtClean="0"/>
              <a:t>Cit</a:t>
            </a:r>
            <a:r>
              <a:rPr lang="en-US" sz="3200" b="1" dirty="0" smtClean="0"/>
              <a:t>.</a:t>
            </a:r>
            <a:r>
              <a:rPr lang="cs-CZ" sz="3200" b="1" dirty="0" smtClean="0"/>
              <a:t>2011-01-04</a:t>
            </a:r>
            <a:r>
              <a:rPr lang="en-US" sz="3200" b="1" dirty="0" smtClean="0"/>
              <a:t>]</a:t>
            </a:r>
            <a:r>
              <a:rPr lang="cs-CZ" sz="3200" b="1" dirty="0" smtClean="0"/>
              <a:t>dostupný pod licencí </a:t>
            </a:r>
            <a:r>
              <a:rPr lang="cs-CZ" sz="3200" b="1" dirty="0" err="1" smtClean="0"/>
              <a:t>Creative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Commons</a:t>
            </a:r>
            <a:r>
              <a:rPr lang="cs-CZ" sz="3200" b="1" dirty="0" smtClean="0"/>
              <a:t> na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http://cs.wikipedia.org/wiki/Josef_Lada</a:t>
            </a:r>
          </a:p>
          <a:p>
            <a:pPr eaLnBrk="1" hangingPunct="1"/>
            <a:r>
              <a:rPr lang="cs-CZ" dirty="0" smtClean="0"/>
              <a:t>http://hrusice.pragmatic.cz/biography1.html</a:t>
            </a:r>
          </a:p>
          <a:p>
            <a:pPr eaLnBrk="1" hangingPunct="1"/>
            <a:r>
              <a:rPr lang="cs-CZ" dirty="0" smtClean="0"/>
              <a:t>http://</a:t>
            </a:r>
            <a:r>
              <a:rPr lang="cs-CZ" dirty="0"/>
              <a:t>img.radio.cz/pictures/obrazy/lada-josehttp://cs.wikipedia.org/wiki/Soubor:Hrusice_CZ_Josef_Lada_bust_323.jpgf</a:t>
            </a:r>
            <a:r>
              <a:rPr lang="cs-CZ" dirty="0" smtClean="0"/>
              <a:t>/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rany">
  <a:themeElements>
    <a:clrScheme name="Hrany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Hrany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Hrany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rany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rany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135</TotalTime>
  <Words>313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Hrany</vt:lpstr>
      <vt:lpstr>Základní škola a Mateřská škola Choustník, okres Tábor</vt:lpstr>
      <vt:lpstr>DÍLO JOSEFA LADY, autora ilustrace, kterou budeme popisovat</vt:lpstr>
      <vt:lpstr>1.Nejznámější obrazy Josefa Lady</vt:lpstr>
      <vt:lpstr>2.Hastrman</vt:lpstr>
      <vt:lpstr>3.Jaro</vt:lpstr>
      <vt:lpstr>4.Kocour Mikeš</vt:lpstr>
      <vt:lpstr>5.Sáňkování</vt:lpstr>
      <vt:lpstr>6. Dobrý voják Švejk</vt:lpstr>
      <vt:lpstr>7. Štědrý večer</vt:lpstr>
      <vt:lpstr>8.Z literárního díla Josefa Lady</vt:lpstr>
      <vt:lpstr>9.Z literárního díla Josefa Lady</vt:lpstr>
      <vt:lpstr>10.Z literárního díla Josefa Lady</vt:lpstr>
      <vt:lpstr>11.Z literárního díla Josefa Lady</vt:lpstr>
      <vt:lpstr>[Cit.2011-01-04]dostupný pod licencí Creative Commons 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O autorovi</dc:title>
  <dc:creator>RedAce</dc:creator>
  <cp:lastModifiedBy>Krejzova</cp:lastModifiedBy>
  <cp:revision>19</cp:revision>
  <cp:lastPrinted>1601-01-01T00:00:00Z</cp:lastPrinted>
  <dcterms:created xsi:type="dcterms:W3CDTF">2011-01-03T23:04:23Z</dcterms:created>
  <dcterms:modified xsi:type="dcterms:W3CDTF">2012-03-10T11:15:53Z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3</vt:i4>
  </property>
</Properties>
</file>