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2" r:id="rId2"/>
    <p:sldId id="264" r:id="rId3"/>
    <p:sldId id="269" r:id="rId4"/>
    <p:sldId id="272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9412644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056337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D95CC-0861-45D4-8858-4C7D7EA707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371600" y="533400"/>
            <a:ext cx="7620000" cy="5562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933DDB-C820-4DD6-96D7-FB0EB018EA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slide" Target="slide5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menskeho66.cz/materialy/dejepis/93.html" TargetMode="External"/><Relationship Id="rId7" Type="http://schemas.openxmlformats.org/officeDocument/2006/relationships/hyperlink" Target="http://www.worldwar2.estranky.cz/clanky/letadla-luftwaffe/messerschmitt-bf-110.html" TargetMode="External"/><Relationship Id="rId2" Type="http://schemas.openxmlformats.org/officeDocument/2006/relationships/hyperlink" Target="http://www.palba.cz/viewtopic.php?t=399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ephenesherman.com/discussions/spitfire_zero.html" TargetMode="External"/><Relationship Id="rId5" Type="http://schemas.openxmlformats.org/officeDocument/2006/relationships/hyperlink" Target="http://www.nekrolog.cz/nekrolog/frantisek-fajtl_1912-2006" TargetMode="External"/><Relationship Id="rId4" Type="http://schemas.openxmlformats.org/officeDocument/2006/relationships/hyperlink" Target="http://www.ambros.cz/josef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Letecká bitva o Anglii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</a:t>
            </a:r>
            <a:r>
              <a:rPr lang="cs-CZ" dirty="0" smtClean="0"/>
              <a:t>: </a:t>
            </a:r>
            <a:r>
              <a:rPr lang="cs-CZ" dirty="0" err="1" smtClean="0"/>
              <a:t>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58371" name="Rectangle 3"/>
          <p:cNvSpPr>
            <a:spLocks noChangeArrowheads="1"/>
          </p:cNvSpPr>
          <p:nvPr/>
        </p:nvSpPr>
        <p:spPr bwMode="auto">
          <a:xfrm>
            <a:off x="5652120" y="4581128"/>
            <a:ext cx="2016125" cy="83099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cs-CZ" sz="48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Průběh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0"/>
            <a:ext cx="7543800" cy="1143000"/>
          </a:xfrm>
        </p:spPr>
        <p:txBody>
          <a:bodyPr/>
          <a:lstStyle/>
          <a:p>
            <a:pPr eaLnBrk="1" hangingPunct="1"/>
            <a:r>
              <a:rPr lang="cs-CZ" sz="3600" b="1" dirty="0" smtClean="0"/>
              <a:t>Letecká bitva o Anglii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800" b="1" dirty="0" smtClean="0"/>
              <a:t>8/1940 – 5/1941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03350" y="1196974"/>
            <a:ext cx="7740650" cy="511234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i="1" dirty="0" smtClean="0">
                <a:solidFill>
                  <a:srgbClr val="7030A0"/>
                </a:solidFill>
              </a:rPr>
              <a:t>„</a:t>
            </a:r>
            <a:r>
              <a:rPr lang="cs-CZ" sz="24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Neslibuji Vám nic než krev, slzy a pot. Čeká nás nejtěžší zkouška, před námi jsou dlouhé měsíce bojů a utrpení.“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-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„Ještě nikdy v dějinách nevděčilo tolik lidí za tak mnoho tak malé hrstce…“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</a:t>
            </a:r>
            <a:b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</a:t>
            </a:r>
            <a:r>
              <a:rPr lang="cs-CZ" sz="24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Winston Churchill      </a:t>
            </a:r>
            <a:br>
              <a:rPr lang="cs-CZ" sz="24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lang="cs-CZ" sz="2400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(min.předseda)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400" b="1" i="1" u="sng" dirty="0" smtClean="0">
              <a:solidFill>
                <a:schemeClr val="folHlink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ostřelování ostrovů (rakety V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V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Coventry X radary)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první porážka německé válečné strategie a armády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</a:pPr>
            <a:endParaRPr lang="cs-CZ" sz="1200" dirty="0" smtClean="0"/>
          </a:p>
        </p:txBody>
      </p:sp>
      <p:pic>
        <p:nvPicPr>
          <p:cNvPr id="28677" name="Picture 5" descr="winston_churchi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068960"/>
            <a:ext cx="2592288" cy="1810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7" name="Picture 15" descr="9%20coventry,11,194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528" y="2963345"/>
            <a:ext cx="1395413" cy="2232025"/>
          </a:xfrm>
          <a:noFill/>
        </p:spPr>
      </p:pic>
      <p:sp>
        <p:nvSpPr>
          <p:cNvPr id="4" name="TextovéPole 3"/>
          <p:cNvSpPr txBox="1"/>
          <p:nvPr/>
        </p:nvSpPr>
        <p:spPr>
          <a:xfrm>
            <a:off x="5940152" y="4417782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  <a:hlinkClick r:id="rId4" action="ppaction://hlinksldjump"/>
              </a:rPr>
              <a:t>1.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08153" y="4656989"/>
            <a:ext cx="405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hlinkClick r:id="rId4" action="ppaction://hlinksldjump"/>
              </a:rPr>
              <a:t>2.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86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900" decel="1000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9" name="Picture 5" descr="bf110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426739"/>
            <a:ext cx="3439046" cy="1869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7218363" y="5263349"/>
            <a:ext cx="1925637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dirty="0" err="1"/>
              <a:t>messerschmitt</a:t>
            </a:r>
            <a:endParaRPr lang="cs-CZ" dirty="0"/>
          </a:p>
        </p:txBody>
      </p:sp>
      <p:pic>
        <p:nvPicPr>
          <p:cNvPr id="31752" name="Picture 8" descr="spitfir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3367410"/>
            <a:ext cx="2664023" cy="18634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395536" y="4787617"/>
            <a:ext cx="1046163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dirty="0" err="1"/>
              <a:t>spitfire</a:t>
            </a:r>
            <a:endParaRPr lang="cs-CZ" dirty="0"/>
          </a:p>
        </p:txBody>
      </p:sp>
      <p:pic>
        <p:nvPicPr>
          <p:cNvPr id="31755" name="Picture 11" descr="Hurricane Mk I (RF-R)"/>
          <p:cNvPicPr>
            <a:picLocks noGrp="1" noChangeAspect="1" noChangeArrowheads="1" noCrop="1"/>
          </p:cNvPicPr>
          <p:nvPr>
            <p:ph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1476375" y="5373688"/>
            <a:ext cx="4286250" cy="1295400"/>
          </a:xfrm>
          <a:noFill/>
        </p:spPr>
      </p:pic>
      <p:sp>
        <p:nvSpPr>
          <p:cNvPr id="31757" name="Rectangle 13"/>
          <p:cNvSpPr>
            <a:spLocks noChangeArrowheads="1"/>
          </p:cNvSpPr>
          <p:nvPr/>
        </p:nvSpPr>
        <p:spPr bwMode="auto">
          <a:xfrm>
            <a:off x="251867" y="5864225"/>
            <a:ext cx="133350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dirty="0" err="1"/>
              <a:t>hurricane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83568" y="404664"/>
            <a:ext cx="8064896" cy="9787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s-CZ" sz="2400" b="1" u="sng" dirty="0">
                <a:latin typeface="Times New Roman" pitchFamily="18" charset="0"/>
                <a:cs typeface="Times New Roman" pitchFamily="18" charset="0"/>
              </a:rPr>
              <a:t>Češi v RAF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: 310.,312. a 313 čs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stíhací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 311. bombardovací peruť (nejlepší letci Josef František – osamělý vlk, František Fajtl, František Peřina)</a:t>
            </a:r>
          </a:p>
        </p:txBody>
      </p:sp>
      <p:pic>
        <p:nvPicPr>
          <p:cNvPr id="9" name="Picture 7" descr="Josef František, Otaslavský rodák.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29408" y="1268949"/>
            <a:ext cx="12319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 descr="image104266121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>
          <a:xfrm>
            <a:off x="6547121" y="1268949"/>
            <a:ext cx="1185862" cy="1647825"/>
          </a:xfrm>
          <a:prstGeom prst="rect">
            <a:avLst/>
          </a:prstGeom>
          <a:noFill/>
        </p:spPr>
      </p:pic>
      <p:sp>
        <p:nvSpPr>
          <p:cNvPr id="11" name="Line 11"/>
          <p:cNvSpPr>
            <a:spLocks noChangeShapeType="1"/>
          </p:cNvSpPr>
          <p:nvPr/>
        </p:nvSpPr>
        <p:spPr bwMode="auto">
          <a:xfrm flipH="1">
            <a:off x="6690417" y="1070061"/>
            <a:ext cx="647700" cy="287337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761308" y="266860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31405" y="258479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47336" y="478378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573576" y="518156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14250" y="632142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9" name="Line 12"/>
          <p:cNvSpPr>
            <a:spLocks noChangeShapeType="1"/>
          </p:cNvSpPr>
          <p:nvPr/>
        </p:nvSpPr>
        <p:spPr bwMode="auto">
          <a:xfrm flipH="1">
            <a:off x="4632059" y="1015743"/>
            <a:ext cx="360363" cy="360362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decel="100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decel="1000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900" decel="1000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17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1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00" decel="100000" fill="hold"/>
                                        <p:tgtEl>
                                          <p:spTgt spid="31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9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17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900" decel="1000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/>
      <p:bldP spid="31753" grpId="0"/>
      <p:bldP spid="31757" grpId="0"/>
      <p:bldP spid="2" grpId="0"/>
      <p:bldP spid="11" grpId="0" animBg="1"/>
      <p:bldP spid="3" grpId="0"/>
      <p:bldP spid="4" grpId="0"/>
      <p:bldP spid="5" grpId="0"/>
      <p:bldP spid="6" grpId="0"/>
      <p:bldP spid="7" grpId="0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899592" y="116632"/>
            <a:ext cx="7772400" cy="1143000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424936" cy="4572000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Učebnice : Jiří Pokorný „Nová doba“, 1.díl, Práce</a:t>
            </a:r>
          </a:p>
          <a:p>
            <a:pPr>
              <a:buNone/>
            </a:pPr>
            <a:r>
              <a:rPr lang="cs-CZ" sz="1800" dirty="0" smtClean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1800" dirty="0" smtClean="0"/>
              <a:t>                       Jiří </a:t>
            </a:r>
            <a:r>
              <a:rPr lang="cs-CZ" sz="1800" dirty="0" err="1" smtClean="0"/>
              <a:t>Jožák</a:t>
            </a:r>
            <a:r>
              <a:rPr lang="cs-CZ" sz="1800" dirty="0" smtClean="0"/>
              <a:t> „Nová doba“, 3.- 4.díl, Práce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viz odkazy v prezentaci</a:t>
            </a: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Obrázek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514350" indent="-514350">
              <a:buAutoNum type="arabicPeriod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www.palba.cz/viewtopic.php?t=3991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www.komenskeho66.cz/materialy/dejepis/93.html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www.ambros.cz/josef.html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www.nekrolog.cz/nekrolog/frantisek-fajtl_1912-2006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stephenesherman.com/discussions/spitfire_zero.html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www.worldwar2.estranky.cz/clanky/letadla-luftwaffe/messerschmitt-bf-110.html</a:t>
            </a:r>
            <a:endParaRPr lang="cs-CZ" sz="1800" dirty="0" smtClean="0"/>
          </a:p>
          <a:p>
            <a:pPr marL="514350" indent="-514350">
              <a:buAutoNum type="arabicPeriod"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www.ambros.cz/josef.html</a:t>
            </a:r>
            <a:endParaRPr lang="cs-CZ" sz="1800" dirty="0" smtClean="0"/>
          </a:p>
          <a:p>
            <a:pPr marL="514350" indent="-514350">
              <a:buAutoNum type="arabicPeriod"/>
            </a:pPr>
            <a:endParaRPr lang="cs-CZ" sz="1800" dirty="0" smtClean="0"/>
          </a:p>
          <a:p>
            <a:pPr marL="514350" indent="-514350">
              <a:buAutoNum type="arabicPeriod"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112</TotalTime>
  <Words>204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DRUHÁ SVĚTOVÁ VÁLKA</vt:lpstr>
      <vt:lpstr>Letecká bitva o Anglii 8/1940 – 5/1941</vt:lpstr>
      <vt:lpstr>Snímek 4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17</cp:revision>
  <dcterms:created xsi:type="dcterms:W3CDTF">2010-07-04T09:26:34Z</dcterms:created>
  <dcterms:modified xsi:type="dcterms:W3CDTF">2012-12-31T00:26:01Z</dcterms:modified>
</cp:coreProperties>
</file>