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2" r:id="rId2"/>
    <p:sldId id="264" r:id="rId3"/>
    <p:sldId id="273" r:id="rId4"/>
    <p:sldId id="27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255895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671440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6ED39-43AB-467F-8349-AD854EB85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8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idovskedejiny.cz/cz2/history/camps/camps" TargetMode="External"/><Relationship Id="rId2" Type="http://schemas.openxmlformats.org/officeDocument/2006/relationships/hyperlink" Target="http://www.bestpage.cz/gif/gif48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Ve stínu a pod „ochranou“ Německa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7543800" cy="10525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smtClean="0"/>
              <a:t>Pod „ochranou“ </a:t>
            </a:r>
            <a:br>
              <a:rPr lang="cs-CZ" sz="3600" b="1" smtClean="0"/>
            </a:br>
            <a:r>
              <a:rPr lang="cs-CZ" sz="3600" b="1" smtClean="0"/>
              <a:t>a ve stínu Německa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1744663"/>
            <a:ext cx="7772400" cy="511333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Konečným cílem nacistů je germanizace českého prostoru a obyvatel (po vítězství) → prozatím útlak, teror, a hospodářské drancování =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= vyspělý čs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průmysl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podřízen válečným potřebám Německa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treuh</a:t>
            </a:r>
            <a:r>
              <a:rPr lang="en-US" sz="2000" u="sng" dirty="0" smtClean="0"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nder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(vedoucí pracovník = německý důvěrník)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nucené práce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(ročník 1920 a více, nejčastěji zbrojovky v říši)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přídělové hospodářství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→ černý trh → trest smrti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konfidenti a kolaboranti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(= udavači a přisluhovači)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→ likvidace politických odpůrců, politiků a příslušníků inteligence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→ od podzimu 1941 stupňování teroru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↓↓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rasová perzekuce a arizace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(= poněmčování židovského majetku)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↓↓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HOLOCAUST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vyvraždění, úplné vyhlazení celé určité skupiny lidí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konečné řešení židovské otázky (= antisemitismus)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vyvražďování Rómů, tělesně a duševně postižených, homosexuálů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↓↓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koncentrační tábory „ARBEIT MACHT FREI!“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>
              <a:cs typeface="Times New Roman" pitchFamily="18" charset="0"/>
            </a:endParaRPr>
          </a:p>
        </p:txBody>
      </p:sp>
      <p:pic>
        <p:nvPicPr>
          <p:cNvPr id="24580" name="Picture 4" descr="hitler_speach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516688" y="0"/>
            <a:ext cx="2266950" cy="1706563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8794224" y="13407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3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58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58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58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58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58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58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58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58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584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58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58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58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584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84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584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584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84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584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3" name="Picture 5" descr="camps_basi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0"/>
            <a:ext cx="8675687" cy="685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93774" y="623731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3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/>
              <a:t>Učebnice : Jiří Pokorný „Nová doba“, 1.díl, Práce</a:t>
            </a:r>
          </a:p>
          <a:p>
            <a:pPr>
              <a:buNone/>
            </a:pPr>
            <a:r>
              <a:rPr lang="cs-CZ" sz="20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 smtClean="0"/>
              <a:t>                       Jiří </a:t>
            </a:r>
            <a:r>
              <a:rPr lang="cs-CZ" sz="2000" dirty="0" err="1" smtClean="0"/>
              <a:t>Jožák</a:t>
            </a:r>
            <a:r>
              <a:rPr lang="cs-CZ" sz="2000" dirty="0" smtClean="0"/>
              <a:t> „Nová doba“, 3.- 4.díl, Práce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/>
              <a:t>Obrázek:</a:t>
            </a:r>
          </a:p>
          <a:p>
            <a:pPr marL="514350" indent="-514350">
              <a:buAutoNum type="arabicPeriod"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www.bestpage.cz/gif/gif48.html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www.zidovskedejiny.cz/cz2/history/camps/camps</a:t>
            </a:r>
            <a:endParaRPr lang="cs-CZ" sz="1800" dirty="0" smtClean="0"/>
          </a:p>
          <a:p>
            <a:pPr marL="514350" indent="-514350">
              <a:buAutoNum type="arabicPeriod"/>
            </a:pP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69</TotalTime>
  <Words>243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DRUHÁ SVĚTOVÁ VÁLKA</vt:lpstr>
      <vt:lpstr>Pod „ochranou“  a ve stínu Německa</vt:lpstr>
      <vt:lpstr>Snímek 4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13</cp:revision>
  <dcterms:created xsi:type="dcterms:W3CDTF">2010-07-04T09:26:34Z</dcterms:created>
  <dcterms:modified xsi:type="dcterms:W3CDTF">2012-12-31T00:23:53Z</dcterms:modified>
</cp:coreProperties>
</file>