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1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30FC1E-ECDC-4BA3-86DD-06EEEF608BCA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B9123E-3299-4838-AC52-8FBD0A215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411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B9123E-3299-4838-AC52-8FBD0A215F9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6935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B9123E-3299-4838-AC52-8FBD0A215F9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0784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B9123E-3299-4838-AC52-8FBD0A215F9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636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B9123E-3299-4838-AC52-8FBD0A215F9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605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2A762055-A280-4A88-8F85-75EAF20EDCEC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81AB3-4E80-4F49-832F-2CB6B286022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>
              <a:alpha val="83000"/>
            </a:srgbClr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VY_32_INOVACE_31_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Síla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Úlohy</a:t>
            </a:r>
            <a:endParaRPr lang="cs-CZ" sz="1050" dirty="0"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latin typeface="Calibri"/>
              <a:ea typeface="Calibri"/>
              <a:cs typeface="Times New Roman"/>
            </a:endParaRPr>
          </a:p>
          <a:p>
            <a:pPr algn="ctr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cs-CZ" sz="1100" dirty="0">
                <a:latin typeface="Calibri"/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69625563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87168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Pepa táhne hračku na provázku silou 4 N. Na působí gravitační síla v kolmém směru silou 3 N. Kolik kg váží hračka? Jaká bude výslednice sil ?</a:t>
            </a:r>
          </a:p>
        </p:txBody>
      </p:sp>
    </p:spTree>
    <p:extLst>
      <p:ext uri="{BB962C8B-B14F-4D97-AF65-F5344CB8AC3E}">
        <p14:creationId xmlns:p14="http://schemas.microsoft.com/office/powerpoint/2010/main" val="801584351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Kluci si staví základnu.  Bohužel jim na ni při bouřce spadla velká kláda, která váží 55,6 kg. Jsou zde : PETR, který uzvedne 102 N, LUDVÍK, </a:t>
            </a:r>
            <a:r>
              <a:rPr lang="cs-CZ" dirty="0"/>
              <a:t>který </a:t>
            </a:r>
            <a:r>
              <a:rPr lang="cs-CZ" dirty="0" smtClean="0"/>
              <a:t>uzvedne 116 N, HONZA, </a:t>
            </a:r>
            <a:r>
              <a:rPr lang="cs-CZ" dirty="0"/>
              <a:t>který </a:t>
            </a:r>
            <a:r>
              <a:rPr lang="cs-CZ" dirty="0" smtClean="0"/>
              <a:t>uzvedne 104 N, ROMAN </a:t>
            </a:r>
            <a:r>
              <a:rPr lang="cs-CZ" dirty="0"/>
              <a:t>který </a:t>
            </a:r>
            <a:r>
              <a:rPr lang="cs-CZ" dirty="0" smtClean="0"/>
              <a:t>uzvedne 159 N a MARTIN, </a:t>
            </a:r>
            <a:r>
              <a:rPr lang="cs-CZ" dirty="0"/>
              <a:t>který </a:t>
            </a:r>
            <a:r>
              <a:rPr lang="cs-CZ" dirty="0" smtClean="0"/>
              <a:t>uzvedne 207 N. Honza  musí rodičům oznámit, že zde budou déle a musí přinést svačinu. </a:t>
            </a:r>
            <a:r>
              <a:rPr lang="cs-CZ" dirty="0"/>
              <a:t> </a:t>
            </a:r>
            <a:r>
              <a:rPr lang="cs-CZ" dirty="0" smtClean="0"/>
              <a:t>Mohou si chlapci dovolit jej vyslat za rodiči? Uzvednou kládu i bez něj?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7643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HRAČKA VÁŽÍ </a:t>
            </a:r>
            <a:r>
              <a:rPr lang="cs-CZ" smtClean="0"/>
              <a:t>0,3 </a:t>
            </a:r>
            <a:r>
              <a:rPr lang="cs-CZ"/>
              <a:t>N</a:t>
            </a:r>
            <a:r>
              <a:rPr lang="cs-CZ" smtClean="0"/>
              <a:t>,VÝLEDNICE </a:t>
            </a:r>
            <a:r>
              <a:rPr lang="cs-CZ" dirty="0" smtClean="0"/>
              <a:t>SIL JE VELKÁ 5 N.</a:t>
            </a:r>
          </a:p>
          <a:p>
            <a:pPr marL="514350" indent="-514350">
              <a:buAutoNum type="arabicParenR"/>
            </a:pPr>
            <a:r>
              <a:rPr lang="cs-CZ" dirty="0" smtClean="0"/>
              <a:t>Ano mohou . Kládu uzvednou i bez něj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446674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34</TotalTime>
  <Words>173</Words>
  <Application>Microsoft Office PowerPoint</Application>
  <PresentationFormat>Předvádění na obrazovce (4:3)</PresentationFormat>
  <Paragraphs>21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Kilter</vt:lpstr>
      <vt:lpstr>Prezentace aplikace PowerPoint</vt:lpstr>
      <vt:lpstr>SÍLA</vt:lpstr>
      <vt:lpstr>ÚLOHA 1</vt:lpstr>
      <vt:lpstr>ÚLOHA 2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</dc:creator>
  <cp:lastModifiedBy>m</cp:lastModifiedBy>
  <cp:revision>4</cp:revision>
  <dcterms:created xsi:type="dcterms:W3CDTF">2012-12-27T11:29:00Z</dcterms:created>
  <dcterms:modified xsi:type="dcterms:W3CDTF">2012-12-27T12:04:18Z</dcterms:modified>
</cp:coreProperties>
</file>