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1EC798-A623-4C5D-9D2B-2A67F66CB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142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2D02960-38CE-4715-9A51-DC5353D3EDC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FC59BB2-6AF5-4294-8E77-AF6C7B6521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2053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4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dirty="0" smtClean="0"/>
              <a:t>VY_32_INOVACE_01_MI_NÁSOBENÍ </a:t>
            </a:r>
            <a:r>
              <a:rPr lang="cs-CZ" dirty="0"/>
              <a:t>A</a:t>
            </a:r>
            <a:r>
              <a:rPr lang="cs-CZ" dirty="0" smtClean="0"/>
              <a:t> DĚLENÍ </a:t>
            </a:r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39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536665"/>
              </p:ext>
            </p:extLst>
          </p:nvPr>
        </p:nvGraphicFramePr>
        <p:xfrm>
          <a:off x="611188" y="908050"/>
          <a:ext cx="8281987" cy="5461002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Násobení a dělení 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8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Žáci provádí zpaměti početní operace násobení a dělení s přirozenými čísly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Násobení a dělení v oboru malé násobilky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Činitel, součin, dělenec, dělitel, podíl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Jitka Švédová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7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26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r>
              <a:rPr lang="cs-CZ" b="1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3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Násobení  a dělení  7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Určeno pro 3. ročník ZŠ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11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268760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555" y="836166"/>
            <a:ext cx="6461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12032" y="1421160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64432" y="1573560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16832" y="1725960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4612" y="711458"/>
            <a:ext cx="1740292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0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983254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27784" y="686306"/>
            <a:ext cx="1656184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>
                <a:solidFill>
                  <a:srgbClr val="92D050"/>
                </a:solidFill>
              </a:rPr>
              <a:t>7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481990" y="680448"/>
            <a:ext cx="1692188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14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12137" y="3212976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4612" y="2921749"/>
            <a:ext cx="1740292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28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27784" y="2921749"/>
            <a:ext cx="1656184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35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07647" y="2921749"/>
            <a:ext cx="1692188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42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44208" y="2921749"/>
            <a:ext cx="1656183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49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44208" y="692027"/>
            <a:ext cx="1656184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21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76070" y="4983119"/>
            <a:ext cx="1779806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56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687211" y="4983119"/>
            <a:ext cx="1640873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63</a:t>
            </a:r>
            <a:endParaRPr lang="cs-CZ" sz="8800" dirty="0">
              <a:solidFill>
                <a:srgbClr val="92D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44005" y="4983119"/>
            <a:ext cx="1620283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92D050"/>
                </a:solidFill>
              </a:rPr>
              <a:t>70</a:t>
            </a:r>
            <a:endParaRPr lang="cs-CZ" sz="8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8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stenec 1"/>
          <p:cNvSpPr/>
          <p:nvPr/>
        </p:nvSpPr>
        <p:spPr>
          <a:xfrm>
            <a:off x="1121513" y="2412108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68760"/>
            <a:ext cx="64807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Prstenec 4"/>
          <p:cNvSpPr/>
          <p:nvPr/>
        </p:nvSpPr>
        <p:spPr>
          <a:xfrm>
            <a:off x="1550012" y="744813"/>
            <a:ext cx="360000" cy="36000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972753" y="744813"/>
            <a:ext cx="360000" cy="36000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118133" y="117430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1550012" y="1167577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1972753" y="1167577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1111833" y="1594150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1547664" y="1569742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1972753" y="1587686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1121513" y="1988546"/>
            <a:ext cx="360040" cy="36000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1547664" y="1981155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1965304" y="1988546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1112965" y="76470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1547664" y="2412108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0" name="Prstenec 19"/>
          <p:cNvSpPr/>
          <p:nvPr/>
        </p:nvSpPr>
        <p:spPr>
          <a:xfrm>
            <a:off x="1963173" y="2396052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1115616" y="764704"/>
            <a:ext cx="356257" cy="350095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2" name="Prstenec 21"/>
          <p:cNvSpPr/>
          <p:nvPr/>
        </p:nvSpPr>
        <p:spPr>
          <a:xfrm>
            <a:off x="1121513" y="2839733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1545878" y="2839733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4" name="Prstenec 23"/>
          <p:cNvSpPr/>
          <p:nvPr/>
        </p:nvSpPr>
        <p:spPr>
          <a:xfrm>
            <a:off x="1965304" y="2817702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1121513" y="324746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6" name="Prstenec 25"/>
          <p:cNvSpPr/>
          <p:nvPr/>
        </p:nvSpPr>
        <p:spPr>
          <a:xfrm>
            <a:off x="1562881" y="324746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7" name="Prstenec 26"/>
          <p:cNvSpPr/>
          <p:nvPr/>
        </p:nvSpPr>
        <p:spPr>
          <a:xfrm>
            <a:off x="1963173" y="324746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33715" y="4000709"/>
            <a:ext cx="2376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7 x 3=21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3 x 7=21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21:3 = 7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21:7 = 3 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0" name="Plaketa 29"/>
          <p:cNvSpPr/>
          <p:nvPr/>
        </p:nvSpPr>
        <p:spPr>
          <a:xfrm>
            <a:off x="4145699" y="744813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stenec 30"/>
          <p:cNvSpPr/>
          <p:nvPr/>
        </p:nvSpPr>
        <p:spPr>
          <a:xfrm>
            <a:off x="1115616" y="764704"/>
            <a:ext cx="360040" cy="360040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2" name="Plaketa 31"/>
          <p:cNvSpPr/>
          <p:nvPr/>
        </p:nvSpPr>
        <p:spPr>
          <a:xfrm>
            <a:off x="4580304" y="764744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aketa 32"/>
          <p:cNvSpPr/>
          <p:nvPr/>
        </p:nvSpPr>
        <p:spPr>
          <a:xfrm>
            <a:off x="5067385" y="765212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aketa 33"/>
          <p:cNvSpPr/>
          <p:nvPr/>
        </p:nvSpPr>
        <p:spPr>
          <a:xfrm>
            <a:off x="5549024" y="744813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aketa 34"/>
          <p:cNvSpPr/>
          <p:nvPr/>
        </p:nvSpPr>
        <p:spPr>
          <a:xfrm>
            <a:off x="5992732" y="744813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aketa 35"/>
          <p:cNvSpPr/>
          <p:nvPr/>
        </p:nvSpPr>
        <p:spPr>
          <a:xfrm>
            <a:off x="6450747" y="744813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aketa 36"/>
          <p:cNvSpPr/>
          <p:nvPr/>
        </p:nvSpPr>
        <p:spPr>
          <a:xfrm>
            <a:off x="6897270" y="744813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aketa 37"/>
          <p:cNvSpPr/>
          <p:nvPr/>
        </p:nvSpPr>
        <p:spPr>
          <a:xfrm>
            <a:off x="4129593" y="1167577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laketa 38"/>
          <p:cNvSpPr/>
          <p:nvPr/>
        </p:nvSpPr>
        <p:spPr>
          <a:xfrm>
            <a:off x="4580304" y="1167577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laketa 39"/>
          <p:cNvSpPr/>
          <p:nvPr/>
        </p:nvSpPr>
        <p:spPr>
          <a:xfrm>
            <a:off x="5067385" y="119173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aketa 40"/>
          <p:cNvSpPr/>
          <p:nvPr/>
        </p:nvSpPr>
        <p:spPr>
          <a:xfrm>
            <a:off x="5542266" y="1167577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laketa 41"/>
          <p:cNvSpPr/>
          <p:nvPr/>
        </p:nvSpPr>
        <p:spPr>
          <a:xfrm>
            <a:off x="5992732" y="1161719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aketa 42"/>
          <p:cNvSpPr/>
          <p:nvPr/>
        </p:nvSpPr>
        <p:spPr>
          <a:xfrm>
            <a:off x="6458121" y="1161719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aketa 43"/>
          <p:cNvSpPr/>
          <p:nvPr/>
        </p:nvSpPr>
        <p:spPr>
          <a:xfrm>
            <a:off x="6894867" y="1161719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laketa 44"/>
          <p:cNvSpPr/>
          <p:nvPr/>
        </p:nvSpPr>
        <p:spPr>
          <a:xfrm>
            <a:off x="4145699" y="1587686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aketa 45"/>
          <p:cNvSpPr/>
          <p:nvPr/>
        </p:nvSpPr>
        <p:spPr>
          <a:xfrm>
            <a:off x="4602353" y="1569742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laketa 46"/>
          <p:cNvSpPr/>
          <p:nvPr/>
        </p:nvSpPr>
        <p:spPr>
          <a:xfrm>
            <a:off x="5067385" y="1611390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aketa 47"/>
          <p:cNvSpPr/>
          <p:nvPr/>
        </p:nvSpPr>
        <p:spPr>
          <a:xfrm>
            <a:off x="5549024" y="1594190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laketa 48"/>
          <p:cNvSpPr/>
          <p:nvPr/>
        </p:nvSpPr>
        <p:spPr>
          <a:xfrm>
            <a:off x="6010701" y="1587686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laketa 49"/>
          <p:cNvSpPr/>
          <p:nvPr/>
        </p:nvSpPr>
        <p:spPr>
          <a:xfrm>
            <a:off x="6465498" y="1569742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aketa 50"/>
          <p:cNvSpPr/>
          <p:nvPr/>
        </p:nvSpPr>
        <p:spPr>
          <a:xfrm>
            <a:off x="6892464" y="1584449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aketa 51"/>
          <p:cNvSpPr/>
          <p:nvPr/>
        </p:nvSpPr>
        <p:spPr>
          <a:xfrm>
            <a:off x="4146528" y="199491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laketa 52"/>
          <p:cNvSpPr/>
          <p:nvPr/>
        </p:nvSpPr>
        <p:spPr>
          <a:xfrm>
            <a:off x="4596693" y="199487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laketa 53"/>
          <p:cNvSpPr/>
          <p:nvPr/>
        </p:nvSpPr>
        <p:spPr>
          <a:xfrm>
            <a:off x="5067385" y="2008026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laketa 54"/>
          <p:cNvSpPr/>
          <p:nvPr/>
        </p:nvSpPr>
        <p:spPr>
          <a:xfrm>
            <a:off x="5570314" y="200863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laketa 55"/>
          <p:cNvSpPr/>
          <p:nvPr/>
        </p:nvSpPr>
        <p:spPr>
          <a:xfrm>
            <a:off x="6015880" y="200859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laketa 56"/>
          <p:cNvSpPr/>
          <p:nvPr/>
        </p:nvSpPr>
        <p:spPr>
          <a:xfrm>
            <a:off x="6457224" y="200863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laketa 57"/>
          <p:cNvSpPr/>
          <p:nvPr/>
        </p:nvSpPr>
        <p:spPr>
          <a:xfrm>
            <a:off x="6890061" y="2008635"/>
            <a:ext cx="360000" cy="360000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4325699" y="3459370"/>
            <a:ext cx="29315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4 x  7 =28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7 x 4  =28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28: 7  = 4</a:t>
            </a:r>
          </a:p>
          <a:p>
            <a:r>
              <a:rPr lang="cs-CZ" sz="3600" dirty="0" smtClean="0">
                <a:solidFill>
                  <a:srgbClr val="92D050"/>
                </a:solidFill>
              </a:rPr>
              <a:t>28: 4  = 7   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77048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7 . 5 =	7 . _ = 14		56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3 . 7 =	7 . _ = 28		42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 6 =	7 . _ = 63		21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8 . 7 =	7 . _ = 35		14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 1 =	7 . _ = 0		35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 7 =	7 . _ = 70		28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2 . 7 = 	7 . _ = 7		70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 9 =	7 . _ = 21		49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 0 =	7 . _ = 42		63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4 . 7 =	7 . _ = 49		  0 : 7 =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7 .10=	7 . _ = 56		  7 : 7 =	</a:t>
            </a:r>
            <a:endParaRPr lang="cs-CZ" sz="2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19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Kolik korun Martin zaplatí za 6 sešitů po 7 Kč?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9872" y="141277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 sešit		7 Kč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9872" y="2028039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 sešitů		6 x 7 = 42 Kč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29996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Kolik sešitů po 7 Kč si Ondra koupí za 56 Kč ?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9872" y="5093895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 sešit		7 Kč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3826" y="5771177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sešitů		56 : 7 = 8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9872" y="4369132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celkem korun	56 Kč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03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508</TotalTime>
  <Words>196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Prezentace aplikace PowerPoint</vt:lpstr>
      <vt:lpstr>Prezentace aplikace PowerPoint</vt:lpstr>
      <vt:lpstr>Násobení  a dělení  7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 a dělení  7</dc:title>
  <dc:creator>Učitel</dc:creator>
  <cp:lastModifiedBy>Kudláčková Iveta</cp:lastModifiedBy>
  <cp:revision>25</cp:revision>
  <dcterms:created xsi:type="dcterms:W3CDTF">2011-12-27T08:58:03Z</dcterms:created>
  <dcterms:modified xsi:type="dcterms:W3CDTF">2012-03-22T14:06:51Z</dcterms:modified>
</cp:coreProperties>
</file>