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086" autoAdjust="0"/>
    <p:restoredTop sz="94660"/>
  </p:normalViewPr>
  <p:slideViewPr>
    <p:cSldViewPr>
      <p:cViewPr varScale="1">
        <p:scale>
          <a:sx n="75" d="100"/>
          <a:sy n="75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AAD49-42D1-4050-8C89-BB8F2EED330D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EEF7A-8633-408B-B929-BE35CC1A0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5D721-5E77-4164-814D-E1B8036A77C2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211F3-F7D0-4367-85E3-F7901E878B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DA202-5077-49CE-80E7-43F05475137B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DF262-1B48-40B4-BECC-3AB64B957C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9D5C3-588E-42A9-B093-892D72C21BC9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859C-8B2A-44EB-90A7-A0F2B7526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5C3F3-D833-41E0-9EF8-EC82E9063C90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8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4FA99-DB47-4957-8E70-256BE5618F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A609C-5AD7-45C4-9B08-CF1E30840A2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8B096-6EC9-4694-8323-6DB03C493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E10A3-586C-4832-A710-09999AFBD17A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3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BB534-9727-4FE4-B3B9-C6337B96B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1B211-020D-4AE7-A318-6D9199D08D75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534B3-EB1F-4E6E-820F-BAF196AD1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AB865-8D4E-4E1F-893D-80C5B646804D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A85AF-7138-4346-94CF-34CE2D9047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5FE28-BCA5-4BCE-965E-93A12942DD42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17185-8179-4CCD-93B9-AC65ACB81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6A913-D856-4348-ACB3-7FFBCB66A1E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3D7D3-7B3E-444C-9DA1-246EE0DBA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shape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941A7000-E230-4D30-B206-2D2E140CC74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77626367-5D7A-4595-832D-DA919BFB4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2" r:id="rId9"/>
    <p:sldLayoutId id="2147483670" r:id="rId10"/>
    <p:sldLayoutId id="2147483671" r:id="rId11"/>
  </p:sldLayoutIdLst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7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emf"/><Relationship Id="rId5" Type="http://schemas.openxmlformats.org/officeDocument/2006/relationships/image" Target="../media/image12.wmf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7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5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/>
          </a:p>
        </p:txBody>
      </p:sp>
      <p:sp>
        <p:nvSpPr>
          <p:cNvPr id="13316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317" name="Text Box 203"/>
          <p:cNvSpPr txBox="1">
            <a:spLocks noChangeArrowheads="1"/>
          </p:cNvSpPr>
          <p:nvPr/>
        </p:nvSpPr>
        <p:spPr bwMode="auto">
          <a:xfrm>
            <a:off x="1476375" y="3244850"/>
            <a:ext cx="61198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VY_32_INOVACE_01_AJI_HRAČKY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8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42025327"/>
              </p:ext>
            </p:extLst>
          </p:nvPr>
        </p:nvGraphicFramePr>
        <p:xfrm>
          <a:off x="611188" y="908050"/>
          <a:ext cx="8281987" cy="546068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Hračky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Určeno pro žáky 4. ročníku, procvičování slovní zásoby z tematického okruhu  hračky.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Sestaví jednoduché věty, rozlišuje grafickou a mluvenou podobu 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Hračky, slovesa, barvy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Jeřábková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89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/>
              <a:t>ANOTACE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9600" dirty="0" err="1" smtClean="0">
                <a:latin typeface="+mj-ea"/>
              </a:rPr>
              <a:t>Toys</a:t>
            </a:r>
            <a:endParaRPr lang="cs-CZ" dirty="0">
              <a:latin typeface="+mj-ea"/>
            </a:endParaRP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371600" y="3754438"/>
            <a:ext cx="6400800" cy="1752600"/>
          </a:xfrm>
        </p:spPr>
        <p:txBody>
          <a:bodyPr/>
          <a:lstStyle/>
          <a:p>
            <a:r>
              <a:rPr lang="cs-CZ" sz="6000" smtClean="0"/>
              <a:t>Hračky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j-ea"/>
              </a:rPr>
              <a:t>Umíš pojmenovat tyto hračky?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1628775"/>
          <a:ext cx="8302892" cy="46805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5"/>
                <a:gridCol w="1152128"/>
                <a:gridCol w="2154327"/>
                <a:gridCol w="512953"/>
                <a:gridCol w="2030827"/>
                <a:gridCol w="1948602"/>
              </a:tblGrid>
              <a:tr h="15601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</a:tr>
              <a:tr h="15601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</a:tr>
              <a:tr h="15601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64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0750" y="1824038"/>
            <a:ext cx="1185863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7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01725" y="3390900"/>
            <a:ext cx="8255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1919288"/>
            <a:ext cx="1189038" cy="96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9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3305175"/>
            <a:ext cx="1562100" cy="107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0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24438" y="4965700"/>
            <a:ext cx="1579562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17763" y="1984375"/>
            <a:ext cx="15065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a bell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417763" y="3744913"/>
            <a:ext cx="1506537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a doll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57450" y="5216525"/>
            <a:ext cx="15065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a car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954838" y="2049463"/>
            <a:ext cx="1839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a ship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019925" y="3744913"/>
            <a:ext cx="1839913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a boat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948488" y="5200650"/>
            <a:ext cx="19827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a plane</a:t>
            </a:r>
          </a:p>
        </p:txBody>
      </p:sp>
      <p:pic>
        <p:nvPicPr>
          <p:cNvPr id="16427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01725" y="5216525"/>
            <a:ext cx="1004888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latin typeface="+mj-ea"/>
              </a:rPr>
              <a:t>What</a:t>
            </a:r>
            <a:r>
              <a:rPr lang="cs-CZ" dirty="0" smtClean="0">
                <a:latin typeface="+mj-ea"/>
              </a:rPr>
              <a:t> </a:t>
            </a:r>
            <a:r>
              <a:rPr lang="cs-CZ" dirty="0" err="1" smtClean="0">
                <a:latin typeface="+mj-ea"/>
              </a:rPr>
              <a:t>colour</a:t>
            </a:r>
            <a:r>
              <a:rPr lang="cs-CZ" dirty="0" smtClean="0">
                <a:latin typeface="+mj-ea"/>
              </a:rPr>
              <a:t> </a:t>
            </a:r>
            <a:r>
              <a:rPr lang="cs-CZ" dirty="0" err="1" smtClean="0">
                <a:latin typeface="+mj-ea"/>
              </a:rPr>
              <a:t>is</a:t>
            </a:r>
            <a:r>
              <a:rPr lang="cs-CZ" dirty="0" smtClean="0">
                <a:latin typeface="+mj-ea"/>
              </a:rPr>
              <a:t> </a:t>
            </a:r>
            <a:r>
              <a:rPr lang="cs-CZ" dirty="0" err="1" smtClean="0">
                <a:latin typeface="+mj-ea"/>
              </a:rPr>
              <a:t>it</a:t>
            </a:r>
            <a:r>
              <a:rPr lang="cs-CZ" dirty="0" smtClean="0">
                <a:latin typeface="+mj-ea"/>
              </a:rPr>
              <a:t>?</a:t>
            </a:r>
            <a:endParaRPr lang="cs-CZ" dirty="0">
              <a:latin typeface="+mj-ea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2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0" y="1700213"/>
            <a:ext cx="1262063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3051175"/>
            <a:ext cx="1358900" cy="135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6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87950" y="2986088"/>
            <a:ext cx="1744663" cy="14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7" name="Picture 7" descr="C:\Users\Učitel\AppData\Local\Microsoft\Windows\Temporary Internet Files\Content.IE5\S7687CZ2\MC9002804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0" y="4641850"/>
            <a:ext cx="10541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8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00338" y="1546225"/>
            <a:ext cx="1287462" cy="103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9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4641850"/>
            <a:ext cx="2335213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92275" y="1484313"/>
            <a:ext cx="57610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plane is white and red.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2265363"/>
            <a:ext cx="5759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bell is blue and yellow.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92275" y="2997200"/>
            <a:ext cx="5759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ship is yellow.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92275" y="3659188"/>
            <a:ext cx="5759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car is green.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92275" y="4451350"/>
            <a:ext cx="5759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horse is brown.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92275" y="5229225"/>
            <a:ext cx="5759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The teddy is grey and violet.</a:t>
            </a:r>
          </a:p>
        </p:txBody>
      </p:sp>
      <p:pic>
        <p:nvPicPr>
          <p:cNvPr id="18455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1296988"/>
            <a:ext cx="1046162" cy="836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2141538"/>
            <a:ext cx="936625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4600" y="3659188"/>
            <a:ext cx="742950" cy="63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8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02375" y="4316413"/>
            <a:ext cx="89852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9" name="Picture 7" descr="C:\Users\Učitel\AppData\Local\Microsoft\Windows\Temporary Internet Files\Content.IE5\S7687CZ2\MC90028045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flipH="1">
            <a:off x="6554788" y="5060950"/>
            <a:ext cx="558800" cy="65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0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56313" y="2897188"/>
            <a:ext cx="1201737" cy="66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496944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Napiš, jaké hračky máš doma.</a:t>
            </a:r>
            <a:endParaRPr lang="cs-CZ" dirty="0">
              <a:latin typeface="+mj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Zdroj obrázků: </a:t>
            </a:r>
            <a:br>
              <a:rPr lang="cs-CZ" dirty="0" smtClean="0">
                <a:latin typeface="+mj-ea"/>
              </a:rPr>
            </a:br>
            <a:r>
              <a:rPr lang="cs-CZ" dirty="0" smtClean="0">
                <a:latin typeface="+mj-ea"/>
              </a:rPr>
              <a:t>www.office.microsoft.com</a:t>
            </a:r>
            <a:endParaRPr lang="cs-CZ" dirty="0">
              <a:latin typeface="+mj-ea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183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Silk</vt:lpstr>
      <vt:lpstr>Prezentace aplikace PowerPoint</vt:lpstr>
      <vt:lpstr>Prezentace aplikace PowerPoint</vt:lpstr>
      <vt:lpstr>Toys</vt:lpstr>
      <vt:lpstr>Umíš pojmenovat tyto hračky?</vt:lpstr>
      <vt:lpstr>What colour is it?</vt:lpstr>
      <vt:lpstr>Prezentace aplikace PowerPoint</vt:lpstr>
      <vt:lpstr>Napiš, jaké hračky máš doma.</vt:lpstr>
      <vt:lpstr>Zdroj obrázků: 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Učitel</dc:creator>
  <cp:lastModifiedBy>Kudláčková Iveta</cp:lastModifiedBy>
  <cp:revision>24</cp:revision>
  <dcterms:created xsi:type="dcterms:W3CDTF">2012-01-02T10:31:42Z</dcterms:created>
  <dcterms:modified xsi:type="dcterms:W3CDTF">2013-10-10T08:18:46Z</dcterms:modified>
</cp:coreProperties>
</file>