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8" r:id="rId2"/>
    <p:sldId id="267" r:id="rId3"/>
    <p:sldId id="256" r:id="rId4"/>
    <p:sldId id="257" r:id="rId5"/>
    <p:sldId id="263" r:id="rId6"/>
    <p:sldId id="258" r:id="rId7"/>
    <p:sldId id="264" r:id="rId8"/>
    <p:sldId id="260" r:id="rId9"/>
    <p:sldId id="261" r:id="rId10"/>
    <p:sldId id="26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>
            <a:noAutofit/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A8595-5120-4EB0-9A78-9FC88D0D3D8A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42217-89F3-4608-AD5D-F3025819C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F5779B-9E19-41B7-93F6-D21728AEFFFC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82E44-0718-4ACC-A32D-BE99EF962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/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C3392-9EFC-4BEE-9BF0-0C4E1AA7D295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5CEF1-EB4E-43CC-9FA8-9722068BB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11BB0-F0A0-4953-80F3-0921569B0227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34D75-47F4-4E44-AC03-7EBD836D93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24BEC-5A67-4775-A16F-F69D1A06F8B3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45539-2410-4CEE-B078-900ACC07CB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BB7C4-D8C6-4EC7-99B9-1D6D80E9ABDE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0717B-F3C6-41B8-91E0-3E493C6F1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C11BE-2AE1-4E50-84AB-6EE3FEDC43BD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AAFA1-9988-4472-BDCF-796CEBCA85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9DC73-F235-4F4D-8BFF-AF3526F07D9B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2E770-3BDB-4FB2-A37C-AEBF2DBC9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727075" y="1062038"/>
            <a:ext cx="4600575" cy="3978275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anchor="ctr">
            <a:normAutofit/>
          </a:bodyPr>
          <a:lstStyle/>
          <a:p>
            <a:pPr indent="-274320"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en-US" sz="2000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08741-EA39-4834-AA0C-27DF4800DFAD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1A31-8320-4930-942B-D813256CC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0C6EB-5F04-4DCC-99CC-DCEBBB82EEF2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CB689-5F1C-4F77-880F-A950F6B82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D2F08-4A47-4C99-8E0A-97365A6B66FC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9B7D5-640A-4D4E-99E6-BEB0E5B25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663A35D4-412F-4CBD-9A58-75FF8B4FF72F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9400B047-DF0E-4C0F-8DB9-5971471FE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8" r:id="rId9"/>
    <p:sldLayoutId id="2147483706" r:id="rId10"/>
    <p:sldLayoutId id="2147483707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4800" b="1" kern="1200" dirty="0">
          <a:solidFill>
            <a:srgbClr val="7F4A25"/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213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2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8388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31603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jpeg"/><Relationship Id="rId9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6.emf"/><Relationship Id="rId7" Type="http://schemas.openxmlformats.org/officeDocument/2006/relationships/image" Target="../media/image8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emf"/><Relationship Id="rId5" Type="http://schemas.openxmlformats.org/officeDocument/2006/relationships/image" Target="../media/image9.emf"/><Relationship Id="rId4" Type="http://schemas.openxmlformats.org/officeDocument/2006/relationships/image" Target="../media/image5.emf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4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ndara" pitchFamily="34" charset="0"/>
            </a:endParaRPr>
          </a:p>
        </p:txBody>
      </p:sp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5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>
              <a:latin typeface="Candara" pitchFamily="34" charset="0"/>
            </a:endParaRPr>
          </a:p>
        </p:txBody>
      </p:sp>
      <p:sp>
        <p:nvSpPr>
          <p:cNvPr id="13316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ndara" pitchFamily="34" charset="0"/>
            </a:endParaRPr>
          </a:p>
        </p:txBody>
      </p:sp>
      <p:sp>
        <p:nvSpPr>
          <p:cNvPr id="13317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imes New Roman" pitchFamily="18" charset="0"/>
              </a:rPr>
              <a:t>VY_32_INOVACE_04_AJI_JÍDLO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8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92487043"/>
              </p:ext>
            </p:extLst>
          </p:nvPr>
        </p:nvGraphicFramePr>
        <p:xfrm>
          <a:off x="611188" y="908050"/>
          <a:ext cx="8281987" cy="546068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Jídlo a pití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Žáci se učí gramaticky správnému zápisu  slov daného tematického  okruhu,  čtou s porozuměním, tvoří větu 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Utvoří věty k danému tématu,  rozlišuje grafickou a mluvenou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podobu slova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Jídlo, pití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Kateřina  Jeřábková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89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Candara" pitchFamily="34" charset="0"/>
              </a:rPr>
              <a:t>ANOTACE</a:t>
            </a:r>
            <a:endParaRPr lang="cs-CZ">
              <a:latin typeface="Candar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Food and drink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6913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Jídlo a pití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hade val="85000"/>
                    <a:satMod val="150000"/>
                  </a:schemeClr>
                </a:solidFill>
              </a:rPr>
              <a:t>Napiš, co je k jídlu.</a:t>
            </a:r>
            <a:endParaRPr lang="cs-CZ" dirty="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pic>
        <p:nvPicPr>
          <p:cNvPr id="1638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4863" y="2536825"/>
            <a:ext cx="1557337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53263" y="2492375"/>
            <a:ext cx="1593850" cy="159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C:\Users\Učitel\AppData\Local\Microsoft\Windows\Temporary Internet Files\Content.IE5\AM1I8PN9\MP90017835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43738" y="5130800"/>
            <a:ext cx="1612900" cy="107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59125" y="2411413"/>
            <a:ext cx="1855788" cy="109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33438" y="5038725"/>
            <a:ext cx="777875" cy="112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60850" y="5013325"/>
            <a:ext cx="1708150" cy="140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1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57800" y="3289300"/>
            <a:ext cx="1371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3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025650" y="4192588"/>
            <a:ext cx="1371600" cy="93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412875"/>
          <a:ext cx="60960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89862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8638" y="1628775"/>
            <a:ext cx="2449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 roll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98638" y="2614613"/>
            <a:ext cx="2449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chicken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847850" y="3479800"/>
            <a:ext cx="2447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ham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47850" y="4478338"/>
            <a:ext cx="2447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strawberries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859338" y="1628775"/>
            <a:ext cx="2449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an apple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911725" y="2614613"/>
            <a:ext cx="2447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salami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865688" y="3490913"/>
            <a:ext cx="2590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cheese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900613" y="4478338"/>
            <a:ext cx="2447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 cake</a:t>
            </a:r>
          </a:p>
        </p:txBody>
      </p:sp>
      <p:pic>
        <p:nvPicPr>
          <p:cNvPr id="1743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8850" y="1441450"/>
            <a:ext cx="7969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5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3638" y="2517775"/>
            <a:ext cx="3889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6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4713" y="3416300"/>
            <a:ext cx="8810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7" name="Picture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54413" y="4427538"/>
            <a:ext cx="685800" cy="46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8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02425" y="3371850"/>
            <a:ext cx="606425" cy="60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9" name="Picture 11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59563" y="1403350"/>
            <a:ext cx="796925" cy="79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0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73850" y="2528888"/>
            <a:ext cx="738188" cy="604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1" name="Picture 6" descr="C:\Users\Učitel\AppData\Local\Microsoft\Windows\Temporary Internet Files\Content.IE5\AM1I8PN9\MP900178355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65888" y="4335463"/>
            <a:ext cx="976312" cy="65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hade val="85000"/>
                    <a:satMod val="150000"/>
                  </a:schemeClr>
                </a:solidFill>
              </a:rPr>
              <a:t>Napiš, co je k pití.</a:t>
            </a:r>
            <a:endParaRPr lang="cs-CZ" dirty="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7164388" y="4778375"/>
            <a:ext cx="1247775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2549525"/>
            <a:ext cx="182880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11725" y="2454275"/>
            <a:ext cx="2262188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flipH="1">
            <a:off x="3036888" y="4076700"/>
            <a:ext cx="1498600" cy="210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096000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63713" y="1628775"/>
            <a:ext cx="2520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tea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63713" y="2781300"/>
            <a:ext cx="2520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juice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787900" y="1628775"/>
            <a:ext cx="2520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coffee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787900" y="2781300"/>
            <a:ext cx="2520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milk</a:t>
            </a:r>
          </a:p>
        </p:txBody>
      </p:sp>
      <p:pic>
        <p:nvPicPr>
          <p:cNvPr id="1947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24188" y="1554163"/>
            <a:ext cx="1244600" cy="88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10250" y="1497013"/>
            <a:ext cx="1498600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4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3024188" y="2676525"/>
            <a:ext cx="795337" cy="103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5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88050" y="2605088"/>
            <a:ext cx="1163638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Co to znamená česky?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a big hamburger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strawberry yoghurt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apple ice cream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a small cake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orange juice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coke with ice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tea with sugar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coffe with milk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Co máš rád k jídlu a pití?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spcBef>
                <a:spcPct val="0"/>
              </a:spcBef>
              <a:buFont typeface="Wingdings 2" pitchFamily="18" charset="2"/>
              <a:buNone/>
            </a:pPr>
            <a:r>
              <a:rPr lang="cs-CZ" smtClean="0"/>
              <a:t>Jaké sloveso použiješ?</a:t>
            </a:r>
          </a:p>
          <a:p>
            <a:pPr indent="0">
              <a:spcBef>
                <a:spcPct val="0"/>
              </a:spcBef>
              <a:buFont typeface="Wingdings 2" pitchFamily="18" charset="2"/>
              <a:buNone/>
            </a:pPr>
            <a:endParaRPr lang="cs-CZ" smtClean="0"/>
          </a:p>
          <a:p>
            <a:pPr indent="0">
              <a:spcBef>
                <a:spcPct val="0"/>
              </a:spcBef>
            </a:pPr>
            <a:r>
              <a:rPr lang="cs-CZ" smtClean="0"/>
              <a:t>Have</a:t>
            </a:r>
          </a:p>
          <a:p>
            <a:pPr indent="0">
              <a:spcBef>
                <a:spcPct val="0"/>
              </a:spcBef>
            </a:pPr>
            <a:r>
              <a:rPr lang="cs-CZ" smtClean="0"/>
              <a:t>Like</a:t>
            </a:r>
          </a:p>
          <a:p>
            <a:pPr indent="0">
              <a:spcBef>
                <a:spcPct val="0"/>
              </a:spcBef>
            </a:pPr>
            <a:r>
              <a:rPr lang="cs-CZ" smtClean="0"/>
              <a:t>Live</a:t>
            </a:r>
          </a:p>
          <a:p>
            <a:pPr indent="0">
              <a:spcBef>
                <a:spcPct val="0"/>
              </a:spcBef>
            </a:pPr>
            <a:r>
              <a:rPr lang="cs-CZ" smtClean="0"/>
              <a:t>Eat</a:t>
            </a:r>
          </a:p>
          <a:p>
            <a:pPr indent="0">
              <a:spcBef>
                <a:spcPct val="0"/>
              </a:spcBef>
            </a:pPr>
            <a:r>
              <a:rPr lang="cs-CZ" smtClean="0"/>
              <a:t>Drink</a:t>
            </a:r>
          </a:p>
          <a:p>
            <a:pPr indent="0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hade val="85000"/>
                    <a:satMod val="150000"/>
                  </a:schemeClr>
                </a:solidFill>
              </a:rPr>
              <a:t>Zdroj obrázků: www.office.microsoft.com</a:t>
            </a:r>
            <a:endParaRPr lang="cs-CZ" dirty="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</TotalTime>
  <Words>196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Prezentace aplikace PowerPoint</vt:lpstr>
      <vt:lpstr>Prezentace aplikace PowerPoint</vt:lpstr>
      <vt:lpstr>Food and drink</vt:lpstr>
      <vt:lpstr>Napiš, co je k jídlu.</vt:lpstr>
      <vt:lpstr>Prezentace aplikace PowerPoint</vt:lpstr>
      <vt:lpstr>Napiš, co je k pití.</vt:lpstr>
      <vt:lpstr>Prezentace aplikace PowerPoint</vt:lpstr>
      <vt:lpstr>Co to znamená česky?</vt:lpstr>
      <vt:lpstr>Co máš rád k jídlu a pití?</vt:lpstr>
      <vt:lpstr>Zdroj obrázků: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and drink</dc:title>
  <dc:creator>Učitel</dc:creator>
  <cp:lastModifiedBy>Kudláčková Iveta</cp:lastModifiedBy>
  <cp:revision>19</cp:revision>
  <dcterms:created xsi:type="dcterms:W3CDTF">2012-01-02T10:58:11Z</dcterms:created>
  <dcterms:modified xsi:type="dcterms:W3CDTF">2013-10-10T08:18:08Z</dcterms:modified>
</cp:coreProperties>
</file>