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  <p:sldId id="256" r:id="rId4"/>
    <p:sldId id="257" r:id="rId5"/>
    <p:sldId id="258" r:id="rId6"/>
    <p:sldId id="259" r:id="rId7"/>
    <p:sldId id="260" r:id="rId8"/>
    <p:sldId id="263" r:id="rId9"/>
    <p:sldId id="261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7FC7-3569-4EC3-A255-AA047808D67E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33E7E-50E9-4639-B7B2-5EA8ED8F5C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273D7-9CF0-44B7-911D-651C632C1880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7B6B7-510D-47CF-B842-087E197252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85D72-0DA6-4356-81B2-1B39306F2CC9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C71C9-04F1-4FD3-BD75-46D725E2FC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0CC6F-5CB6-4784-8F2B-8854C69E5CE2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FEE80-25DC-462A-9482-BA29D1E42C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DC658-41CE-4DEB-845A-E64B7B7C3580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3174C-2B12-4156-8E33-E975FD64D1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05BDA-8771-4944-B2A7-5068D7D2143D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55D24-915A-4E74-8EE2-D8CCA90EF7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E721A-1FCE-470B-9B99-192FA949267F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E1935-DCE7-425E-B204-7502FA26CC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C83DA-DF3E-42F4-BB0E-D88F5FB2CDEF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C8CF9-38C8-4BF6-8E45-63C22833E6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9AA58-2E14-47DE-975E-964A36EEB57F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5D0CA-2682-460D-A6A5-61FB432F12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27C21-A920-4A2A-BBDA-22B630E1EC7F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2860C-FF1F-426A-B826-50DC621BF2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C067E-C52C-4F8E-BBD4-B8FB9BD2CDA3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C0FE9-7379-4310-BF88-C9E4560A89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cs-CZ" noProof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69BC5-E30F-438C-9658-4FA159DBEA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344B72A-EF4C-4AE5-B6B9-9A0506DB36A3}" type="datetimeFigureOut">
              <a:rPr lang="cs-CZ"/>
              <a:pPr>
                <a:defRPr/>
              </a:pPr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2A6593A-5F4E-4B27-BCD7-10ADC85849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.jpeg"/><Relationship Id="rId7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9.jpeg"/><Relationship Id="rId4" Type="http://schemas.openxmlformats.org/officeDocument/2006/relationships/image" Target="../media/image6.jpe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0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5"/>
          <p:cNvSpPr>
            <a:spLocks noChangeArrowheads="1"/>
          </p:cNvSpPr>
          <p:nvPr/>
        </p:nvSpPr>
        <p:spPr bwMode="auto">
          <a:xfrm>
            <a:off x="114300" y="-946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1433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692150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1042988" y="5329238"/>
            <a:ext cx="72056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1200" b="1">
                <a:latin typeface="Times New Roman" pitchFamily="18" charset="0"/>
                <a:cs typeface="Times New Roman" pitchFamily="18" charset="0"/>
              </a:rPr>
              <a:t>Základní škola, Moravský Krumlov, náměstí Klášterní 134, okres Znojmo, příspěvková organizace</a:t>
            </a:r>
            <a:endParaRPr lang="cs-CZ" sz="800">
              <a:latin typeface="Times New Roman" pitchFamily="18" charset="0"/>
            </a:endParaRPr>
          </a:p>
          <a:p>
            <a:pPr algn="ctr" eaLnBrk="0" hangingPunct="0"/>
            <a:endParaRPr lang="cs-CZ">
              <a:latin typeface="Calibri" pitchFamily="34" charset="0"/>
            </a:endParaRPr>
          </a:p>
        </p:txBody>
      </p:sp>
      <p:sp>
        <p:nvSpPr>
          <p:cNvPr id="14340" name="Rectangle 202"/>
          <p:cNvSpPr>
            <a:spLocks noChangeArrowheads="1"/>
          </p:cNvSpPr>
          <p:nvPr/>
        </p:nvSpPr>
        <p:spPr bwMode="auto">
          <a:xfrm>
            <a:off x="114300" y="78025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1" name="Text Box 203"/>
          <p:cNvSpPr txBox="1">
            <a:spLocks noChangeArrowheads="1"/>
          </p:cNvSpPr>
          <p:nvPr/>
        </p:nvSpPr>
        <p:spPr bwMode="auto">
          <a:xfrm>
            <a:off x="1476375" y="3284538"/>
            <a:ext cx="6119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</a:rPr>
              <a:t>VY_32_INOVACE_11_AJI_HODINY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59" name="Group 87"/>
          <p:cNvGraphicFramePr>
            <a:graphicFrameLocks noGrp="1"/>
          </p:cNvGraphicFramePr>
          <p:nvPr>
            <p:ph idx="1"/>
          </p:nvPr>
        </p:nvGraphicFramePr>
        <p:xfrm>
          <a:off x="539750" y="555625"/>
          <a:ext cx="8353425" cy="5938838"/>
        </p:xfrm>
        <a:graphic>
          <a:graphicData uri="http://schemas.openxmlformats.org/drawingml/2006/table">
            <a:tbl>
              <a:tblPr/>
              <a:tblGrid>
                <a:gridCol w="1452195"/>
                <a:gridCol w="3741767"/>
                <a:gridCol w="3158966"/>
              </a:tblGrid>
              <a:tr h="336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Anglický jazyk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47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Hodiny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84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učí správnému čtení hodin.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6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Výstup: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Čtení a určování správného času.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6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slova: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O´clock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quarter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past, to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20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61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Luděk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Šanca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6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stupeň ZŠ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6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52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program: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Školní vzdělávací program pro základní vzdělávání, 793/2009 , Škola pro každého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0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712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712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Citace: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Windows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Vista Business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48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Formát: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MS PowerPoint 2010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Celkem 9 snímků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416" name="Text Box 63"/>
          <p:cNvSpPr txBox="1">
            <a:spLocks noChangeArrowheads="1"/>
          </p:cNvSpPr>
          <p:nvPr/>
        </p:nvSpPr>
        <p:spPr bwMode="auto">
          <a:xfrm>
            <a:off x="3132138" y="188913"/>
            <a:ext cx="2592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cs-CZ" b="1">
                <a:latin typeface="Calibri" pitchFamily="34" charset="0"/>
              </a:rPr>
              <a:t>ANOTACE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WHAT´S  THE  TIME ?</a:t>
            </a:r>
            <a:endParaRPr lang="cs-CZ" sz="6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638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9600" b="1" smtClean="0">
                <a:solidFill>
                  <a:srgbClr val="FF0000"/>
                </a:solidFill>
              </a:rPr>
              <a:t>HODINY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Obrázek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5938" y="4572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Obrázek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0188" y="4572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4572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Obrázek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38975" y="4572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Obrázek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5938" y="2582863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1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70188" y="2582863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Obrázek 12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3800" y="2582863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Obrázek 13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38975" y="2582863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Obrázek 14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15938" y="470535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Obrázek 15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770188" y="470535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Obrázek 16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003800" y="470535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Obrázek 17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038975" y="470535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1" name="TextovéPole 18"/>
          <p:cNvSpPr txBox="1">
            <a:spLocks noChangeArrowheads="1"/>
          </p:cNvSpPr>
          <p:nvPr/>
        </p:nvSpPr>
        <p:spPr bwMode="auto">
          <a:xfrm>
            <a:off x="317500" y="1825625"/>
            <a:ext cx="1771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one o´clock</a:t>
            </a:r>
          </a:p>
        </p:txBody>
      </p:sp>
      <p:sp>
        <p:nvSpPr>
          <p:cNvPr id="17422" name="TextovéPole 31"/>
          <p:cNvSpPr txBox="1">
            <a:spLocks noChangeArrowheads="1"/>
          </p:cNvSpPr>
          <p:nvPr/>
        </p:nvSpPr>
        <p:spPr bwMode="auto">
          <a:xfrm>
            <a:off x="306388" y="6057900"/>
            <a:ext cx="1771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nine o´clock</a:t>
            </a:r>
          </a:p>
        </p:txBody>
      </p:sp>
      <p:sp>
        <p:nvSpPr>
          <p:cNvPr id="17423" name="TextovéPole 32"/>
          <p:cNvSpPr txBox="1">
            <a:spLocks noChangeArrowheads="1"/>
          </p:cNvSpPr>
          <p:nvPr/>
        </p:nvSpPr>
        <p:spPr bwMode="auto">
          <a:xfrm>
            <a:off x="2586038" y="6057900"/>
            <a:ext cx="1771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ten o´clock</a:t>
            </a:r>
          </a:p>
        </p:txBody>
      </p:sp>
      <p:sp>
        <p:nvSpPr>
          <p:cNvPr id="17424" name="TextovéPole 33"/>
          <p:cNvSpPr txBox="1">
            <a:spLocks noChangeArrowheads="1"/>
          </p:cNvSpPr>
          <p:nvPr/>
        </p:nvSpPr>
        <p:spPr bwMode="auto">
          <a:xfrm>
            <a:off x="4794250" y="6064250"/>
            <a:ext cx="17716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eleven o´clock</a:t>
            </a:r>
          </a:p>
        </p:txBody>
      </p:sp>
      <p:sp>
        <p:nvSpPr>
          <p:cNvPr id="17425" name="TextovéPole 34"/>
          <p:cNvSpPr txBox="1">
            <a:spLocks noChangeArrowheads="1"/>
          </p:cNvSpPr>
          <p:nvPr/>
        </p:nvSpPr>
        <p:spPr bwMode="auto">
          <a:xfrm>
            <a:off x="6813550" y="6057900"/>
            <a:ext cx="17716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twelve o´clock</a:t>
            </a:r>
          </a:p>
        </p:txBody>
      </p:sp>
      <p:sp>
        <p:nvSpPr>
          <p:cNvPr id="17426" name="TextovéPole 35"/>
          <p:cNvSpPr txBox="1">
            <a:spLocks noChangeArrowheads="1"/>
          </p:cNvSpPr>
          <p:nvPr/>
        </p:nvSpPr>
        <p:spPr bwMode="auto">
          <a:xfrm>
            <a:off x="346075" y="3935413"/>
            <a:ext cx="17716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five o´clock</a:t>
            </a:r>
          </a:p>
        </p:txBody>
      </p:sp>
      <p:sp>
        <p:nvSpPr>
          <p:cNvPr id="17427" name="TextovéPole 36"/>
          <p:cNvSpPr txBox="1">
            <a:spLocks noChangeArrowheads="1"/>
          </p:cNvSpPr>
          <p:nvPr/>
        </p:nvSpPr>
        <p:spPr bwMode="auto">
          <a:xfrm>
            <a:off x="2586038" y="3935413"/>
            <a:ext cx="17716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six o´clock</a:t>
            </a:r>
          </a:p>
        </p:txBody>
      </p:sp>
      <p:sp>
        <p:nvSpPr>
          <p:cNvPr id="17428" name="TextovéPole 37"/>
          <p:cNvSpPr txBox="1">
            <a:spLocks noChangeArrowheads="1"/>
          </p:cNvSpPr>
          <p:nvPr/>
        </p:nvSpPr>
        <p:spPr bwMode="auto">
          <a:xfrm>
            <a:off x="4794250" y="3935413"/>
            <a:ext cx="19224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seven o´clock</a:t>
            </a:r>
          </a:p>
        </p:txBody>
      </p:sp>
      <p:sp>
        <p:nvSpPr>
          <p:cNvPr id="17429" name="TextovéPole 38"/>
          <p:cNvSpPr txBox="1">
            <a:spLocks noChangeArrowheads="1"/>
          </p:cNvSpPr>
          <p:nvPr/>
        </p:nvSpPr>
        <p:spPr bwMode="auto">
          <a:xfrm>
            <a:off x="6853238" y="3935413"/>
            <a:ext cx="17716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eight o´clock</a:t>
            </a:r>
          </a:p>
        </p:txBody>
      </p:sp>
      <p:sp>
        <p:nvSpPr>
          <p:cNvPr id="17430" name="TextovéPole 39"/>
          <p:cNvSpPr txBox="1">
            <a:spLocks noChangeArrowheads="1"/>
          </p:cNvSpPr>
          <p:nvPr/>
        </p:nvSpPr>
        <p:spPr bwMode="auto">
          <a:xfrm>
            <a:off x="6829425" y="1839913"/>
            <a:ext cx="17716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four o´clock</a:t>
            </a:r>
          </a:p>
        </p:txBody>
      </p:sp>
      <p:sp>
        <p:nvSpPr>
          <p:cNvPr id="17431" name="TextovéPole 40"/>
          <p:cNvSpPr txBox="1">
            <a:spLocks noChangeArrowheads="1"/>
          </p:cNvSpPr>
          <p:nvPr/>
        </p:nvSpPr>
        <p:spPr bwMode="auto">
          <a:xfrm>
            <a:off x="4794250" y="1825625"/>
            <a:ext cx="1771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three o´clock</a:t>
            </a:r>
          </a:p>
        </p:txBody>
      </p:sp>
      <p:sp>
        <p:nvSpPr>
          <p:cNvPr id="17432" name="TextovéPole 41"/>
          <p:cNvSpPr txBox="1">
            <a:spLocks noChangeArrowheads="1"/>
          </p:cNvSpPr>
          <p:nvPr/>
        </p:nvSpPr>
        <p:spPr bwMode="auto">
          <a:xfrm>
            <a:off x="2586038" y="1825625"/>
            <a:ext cx="1771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It´s two o´clock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Obrázek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0763" y="212725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7163" y="36449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Obrázek 10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7113" y="36449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Obrázek 1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67163" y="221138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Obrázek 1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4388" y="52324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16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38225" y="52324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ovéPole 2"/>
          <p:cNvSpPr txBox="1">
            <a:spLocks noChangeArrowheads="1"/>
          </p:cNvSpPr>
          <p:nvPr/>
        </p:nvSpPr>
        <p:spPr bwMode="auto">
          <a:xfrm>
            <a:off x="592138" y="2617788"/>
            <a:ext cx="360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1</a:t>
            </a:r>
          </a:p>
        </p:txBody>
      </p:sp>
      <p:sp>
        <p:nvSpPr>
          <p:cNvPr id="18440" name="TextovéPole 30"/>
          <p:cNvSpPr txBox="1">
            <a:spLocks noChangeArrowheads="1"/>
          </p:cNvSpPr>
          <p:nvPr/>
        </p:nvSpPr>
        <p:spPr bwMode="auto">
          <a:xfrm>
            <a:off x="611188" y="4137025"/>
            <a:ext cx="3603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2</a:t>
            </a:r>
          </a:p>
        </p:txBody>
      </p:sp>
      <p:sp>
        <p:nvSpPr>
          <p:cNvPr id="18441" name="TextovéPole 31"/>
          <p:cNvSpPr txBox="1">
            <a:spLocks noChangeArrowheads="1"/>
          </p:cNvSpPr>
          <p:nvPr/>
        </p:nvSpPr>
        <p:spPr bwMode="auto">
          <a:xfrm>
            <a:off x="617538" y="5724525"/>
            <a:ext cx="3603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3</a:t>
            </a:r>
          </a:p>
        </p:txBody>
      </p:sp>
      <p:sp>
        <p:nvSpPr>
          <p:cNvPr id="18442" name="TextovéPole 33"/>
          <p:cNvSpPr txBox="1">
            <a:spLocks noChangeArrowheads="1"/>
          </p:cNvSpPr>
          <p:nvPr/>
        </p:nvSpPr>
        <p:spPr bwMode="auto">
          <a:xfrm>
            <a:off x="3360738" y="4137025"/>
            <a:ext cx="3603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5</a:t>
            </a:r>
          </a:p>
        </p:txBody>
      </p:sp>
      <p:sp>
        <p:nvSpPr>
          <p:cNvPr id="18443" name="TextovéPole 34"/>
          <p:cNvSpPr txBox="1">
            <a:spLocks noChangeArrowheads="1"/>
          </p:cNvSpPr>
          <p:nvPr/>
        </p:nvSpPr>
        <p:spPr bwMode="auto">
          <a:xfrm>
            <a:off x="3295650" y="5689600"/>
            <a:ext cx="358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6</a:t>
            </a:r>
          </a:p>
        </p:txBody>
      </p:sp>
      <p:sp>
        <p:nvSpPr>
          <p:cNvPr id="2" name="Obdélník 1"/>
          <p:cNvSpPr/>
          <p:nvPr/>
        </p:nvSpPr>
        <p:spPr>
          <a:xfrm>
            <a:off x="1331913" y="333375"/>
            <a:ext cx="6985000" cy="93503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dirty="0" err="1">
                <a:solidFill>
                  <a:schemeClr val="tx1"/>
                </a:solidFill>
              </a:rPr>
              <a:t>What´s</a:t>
            </a:r>
            <a:r>
              <a:rPr lang="cs-CZ" sz="6000" b="1" dirty="0">
                <a:solidFill>
                  <a:schemeClr val="tx1"/>
                </a:solidFill>
              </a:rPr>
              <a:t> </a:t>
            </a:r>
            <a:r>
              <a:rPr lang="cs-CZ" sz="6000" b="1" dirty="0" err="1">
                <a:solidFill>
                  <a:schemeClr val="tx1"/>
                </a:solidFill>
              </a:rPr>
              <a:t>the</a:t>
            </a:r>
            <a:r>
              <a:rPr lang="cs-CZ" sz="6000" b="1" dirty="0">
                <a:solidFill>
                  <a:schemeClr val="tx1"/>
                </a:solidFill>
              </a:rPr>
              <a:t> </a:t>
            </a:r>
            <a:r>
              <a:rPr lang="cs-CZ" sz="6000" b="1" dirty="0" err="1">
                <a:solidFill>
                  <a:schemeClr val="tx1"/>
                </a:solidFill>
              </a:rPr>
              <a:t>time</a:t>
            </a:r>
            <a:r>
              <a:rPr lang="cs-CZ" sz="6000" b="1" dirty="0">
                <a:solidFill>
                  <a:schemeClr val="tx1"/>
                </a:solidFill>
              </a:rPr>
              <a:t> ?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18445" name="Obdélník 3"/>
          <p:cNvSpPr>
            <a:spLocks noChangeArrowheads="1"/>
          </p:cNvSpPr>
          <p:nvPr/>
        </p:nvSpPr>
        <p:spPr bwMode="auto">
          <a:xfrm>
            <a:off x="3419475" y="25177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4</a:t>
            </a:r>
          </a:p>
        </p:txBody>
      </p:sp>
      <p:pic>
        <p:nvPicPr>
          <p:cNvPr id="18446" name="Obrázek 17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64388" y="212883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Obrázek 1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4388" y="3770313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8" name="Obrázek 1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967163" y="52324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9" name="Obdélník 21"/>
          <p:cNvSpPr>
            <a:spLocks noChangeArrowheads="1"/>
          </p:cNvSpPr>
          <p:nvPr/>
        </p:nvSpPr>
        <p:spPr bwMode="auto">
          <a:xfrm>
            <a:off x="6443663" y="26701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7</a:t>
            </a:r>
          </a:p>
        </p:txBody>
      </p:sp>
      <p:sp>
        <p:nvSpPr>
          <p:cNvPr id="18450" name="Obdélník 22"/>
          <p:cNvSpPr>
            <a:spLocks noChangeArrowheads="1"/>
          </p:cNvSpPr>
          <p:nvPr/>
        </p:nvSpPr>
        <p:spPr bwMode="auto">
          <a:xfrm>
            <a:off x="6594475" y="5719763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9</a:t>
            </a:r>
          </a:p>
        </p:txBody>
      </p:sp>
      <p:sp>
        <p:nvSpPr>
          <p:cNvPr id="18451" name="Obdélník 23"/>
          <p:cNvSpPr>
            <a:spLocks noChangeArrowheads="1"/>
          </p:cNvSpPr>
          <p:nvPr/>
        </p:nvSpPr>
        <p:spPr bwMode="auto">
          <a:xfrm>
            <a:off x="6538913" y="430371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938" y="12700"/>
            <a:ext cx="3163887" cy="316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1727200" y="1414463"/>
            <a:ext cx="928688" cy="527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9459" name="Picture 8" descr="F:\hodiny\pr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88" y="4416425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10" descr="F:\hodiny\pr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1613" y="440848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11" descr="F:\hodiny\pr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30513" y="437673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12" descr="F:\hodiny\pr1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63" y="73818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3" descr="F:\hodiny\pr1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15225" y="437673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14" descr="F:\hodiny\pr1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59563" y="72548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Obdélník 10"/>
          <p:cNvSpPr/>
          <p:nvPr/>
        </p:nvSpPr>
        <p:spPr>
          <a:xfrm>
            <a:off x="3786188" y="227013"/>
            <a:ext cx="1495425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6:05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561138" y="227013"/>
            <a:ext cx="1497012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5:10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06388" y="3878263"/>
            <a:ext cx="1495425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12:15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5365750" y="3910013"/>
            <a:ext cx="1497013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7:25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887663" y="3878263"/>
            <a:ext cx="1497012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1:20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515225" y="3849688"/>
            <a:ext cx="1497013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9:30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0" y="5772150"/>
            <a:ext cx="2084388" cy="108585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err="1">
                <a:solidFill>
                  <a:schemeClr val="tx1"/>
                </a:solidFill>
              </a:rPr>
              <a:t>It´s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rgbClr val="0070C0"/>
                </a:solidFill>
              </a:rPr>
              <a:t>quarter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past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twelve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6294438" y="2090738"/>
            <a:ext cx="2084387" cy="108585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err="1">
                <a:solidFill>
                  <a:schemeClr val="tx1"/>
                </a:solidFill>
              </a:rPr>
              <a:t>It´s</a:t>
            </a:r>
            <a:r>
              <a:rPr lang="cs-CZ" sz="2800" b="1" dirty="0">
                <a:solidFill>
                  <a:schemeClr val="tx1"/>
                </a:solidFill>
              </a:rPr>
              <a:t> ten </a:t>
            </a:r>
            <a:r>
              <a:rPr lang="cs-CZ" sz="2800" b="1" dirty="0">
                <a:solidFill>
                  <a:srgbClr val="FF0000"/>
                </a:solidFill>
              </a:rPr>
              <a:t>past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five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3492500" y="2090738"/>
            <a:ext cx="2084388" cy="108585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err="1">
                <a:solidFill>
                  <a:schemeClr val="tx1"/>
                </a:solidFill>
              </a:rPr>
              <a:t>It´s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five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past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six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449513" y="5768975"/>
            <a:ext cx="2084387" cy="10842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err="1">
                <a:solidFill>
                  <a:schemeClr val="tx1"/>
                </a:solidFill>
              </a:rPr>
              <a:t>It´s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twenty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past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one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4605338" y="5768975"/>
            <a:ext cx="2349500" cy="10842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err="1">
                <a:solidFill>
                  <a:schemeClr val="tx1"/>
                </a:solidFill>
              </a:rPr>
              <a:t>It´s</a:t>
            </a:r>
            <a:r>
              <a:rPr lang="cs-CZ" sz="2400" b="1" dirty="0">
                <a:solidFill>
                  <a:schemeClr val="tx1"/>
                </a:solidFill>
              </a:rPr>
              <a:t> </a:t>
            </a:r>
            <a:r>
              <a:rPr lang="cs-CZ" sz="2400" b="1" dirty="0" err="1">
                <a:solidFill>
                  <a:schemeClr val="tx1"/>
                </a:solidFill>
              </a:rPr>
              <a:t>twenty</a:t>
            </a:r>
            <a:r>
              <a:rPr lang="cs-CZ" sz="2400" b="1" dirty="0">
                <a:solidFill>
                  <a:schemeClr val="tx1"/>
                </a:solidFill>
              </a:rPr>
              <a:t>- </a:t>
            </a:r>
            <a:r>
              <a:rPr lang="cs-CZ" sz="2400" b="1" dirty="0" err="1">
                <a:solidFill>
                  <a:schemeClr val="tx1"/>
                </a:solidFill>
              </a:rPr>
              <a:t>five</a:t>
            </a:r>
            <a:r>
              <a:rPr lang="cs-CZ" sz="2400" b="1" dirty="0">
                <a:solidFill>
                  <a:schemeClr val="tx1"/>
                </a:solidFill>
              </a:rPr>
              <a:t> </a:t>
            </a:r>
            <a:r>
              <a:rPr lang="cs-CZ" sz="2400" b="1" dirty="0">
                <a:solidFill>
                  <a:srgbClr val="FF0000"/>
                </a:solidFill>
              </a:rPr>
              <a:t>past</a:t>
            </a:r>
            <a:r>
              <a:rPr lang="cs-CZ" sz="2400" b="1" dirty="0">
                <a:solidFill>
                  <a:schemeClr val="tx1"/>
                </a:solidFill>
              </a:rPr>
              <a:t> </a:t>
            </a:r>
            <a:r>
              <a:rPr lang="cs-CZ" sz="2400" b="1" dirty="0" err="1">
                <a:solidFill>
                  <a:schemeClr val="tx1"/>
                </a:solidFill>
              </a:rPr>
              <a:t>seven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7062788" y="5768975"/>
            <a:ext cx="2084387" cy="10842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err="1">
                <a:solidFill>
                  <a:schemeClr val="tx1"/>
                </a:solidFill>
              </a:rPr>
              <a:t>It´s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half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past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nine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01813" y="1268413"/>
            <a:ext cx="1085850" cy="6731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rgbClr val="FF0000"/>
                </a:solidFill>
              </a:rPr>
              <a:t>past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8863" y="21336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8550" y="3719513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Obrázek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2863" y="2155825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ovéPole 7"/>
          <p:cNvSpPr txBox="1">
            <a:spLocks noChangeArrowheads="1"/>
          </p:cNvSpPr>
          <p:nvPr/>
        </p:nvSpPr>
        <p:spPr bwMode="auto">
          <a:xfrm>
            <a:off x="611188" y="2741613"/>
            <a:ext cx="3603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1</a:t>
            </a:r>
          </a:p>
        </p:txBody>
      </p:sp>
      <p:sp>
        <p:nvSpPr>
          <p:cNvPr id="20485" name="TextovéPole 8"/>
          <p:cNvSpPr txBox="1">
            <a:spLocks noChangeArrowheads="1"/>
          </p:cNvSpPr>
          <p:nvPr/>
        </p:nvSpPr>
        <p:spPr bwMode="auto">
          <a:xfrm>
            <a:off x="611188" y="4211638"/>
            <a:ext cx="360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2</a:t>
            </a:r>
          </a:p>
        </p:txBody>
      </p:sp>
      <p:sp>
        <p:nvSpPr>
          <p:cNvPr id="20486" name="TextovéPole 9"/>
          <p:cNvSpPr txBox="1">
            <a:spLocks noChangeArrowheads="1"/>
          </p:cNvSpPr>
          <p:nvPr/>
        </p:nvSpPr>
        <p:spPr bwMode="auto">
          <a:xfrm>
            <a:off x="673100" y="5646738"/>
            <a:ext cx="360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3</a:t>
            </a:r>
          </a:p>
        </p:txBody>
      </p:sp>
      <p:sp>
        <p:nvSpPr>
          <p:cNvPr id="20487" name="TextovéPole 10"/>
          <p:cNvSpPr txBox="1">
            <a:spLocks noChangeArrowheads="1"/>
          </p:cNvSpPr>
          <p:nvPr/>
        </p:nvSpPr>
        <p:spPr bwMode="auto">
          <a:xfrm>
            <a:off x="3028950" y="2732088"/>
            <a:ext cx="360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4</a:t>
            </a:r>
          </a:p>
        </p:txBody>
      </p:sp>
      <p:sp>
        <p:nvSpPr>
          <p:cNvPr id="20488" name="TextovéPole 11"/>
          <p:cNvSpPr txBox="1">
            <a:spLocks noChangeArrowheads="1"/>
          </p:cNvSpPr>
          <p:nvPr/>
        </p:nvSpPr>
        <p:spPr bwMode="auto">
          <a:xfrm>
            <a:off x="3095625" y="4211638"/>
            <a:ext cx="360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5</a:t>
            </a:r>
          </a:p>
        </p:txBody>
      </p:sp>
      <p:sp>
        <p:nvSpPr>
          <p:cNvPr id="20489" name="TextovéPole 12"/>
          <p:cNvSpPr txBox="1">
            <a:spLocks noChangeArrowheads="1"/>
          </p:cNvSpPr>
          <p:nvPr/>
        </p:nvSpPr>
        <p:spPr bwMode="auto">
          <a:xfrm>
            <a:off x="3095625" y="5635625"/>
            <a:ext cx="360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6</a:t>
            </a:r>
          </a:p>
        </p:txBody>
      </p:sp>
      <p:pic>
        <p:nvPicPr>
          <p:cNvPr id="20490" name="Obrázek 1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2863" y="5121275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Obrázek 1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38563" y="3719513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13" descr="F:\hodiny\pr1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98550" y="514508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Obdélník 16"/>
          <p:cNvSpPr/>
          <p:nvPr/>
        </p:nvSpPr>
        <p:spPr>
          <a:xfrm>
            <a:off x="6878638" y="5162550"/>
            <a:ext cx="1495425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4:10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878638" y="4230688"/>
            <a:ext cx="1495425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9:05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862763" y="3259138"/>
            <a:ext cx="1495425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1:15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862763" y="2349500"/>
            <a:ext cx="1495425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3:25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0497" name="TextovéPole 21"/>
          <p:cNvSpPr txBox="1">
            <a:spLocks noChangeArrowheads="1"/>
          </p:cNvSpPr>
          <p:nvPr/>
        </p:nvSpPr>
        <p:spPr bwMode="auto">
          <a:xfrm>
            <a:off x="5940425" y="5227638"/>
            <a:ext cx="5032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10</a:t>
            </a:r>
          </a:p>
        </p:txBody>
      </p:sp>
      <p:sp>
        <p:nvSpPr>
          <p:cNvPr id="20498" name="TextovéPole 22"/>
          <p:cNvSpPr txBox="1">
            <a:spLocks noChangeArrowheads="1"/>
          </p:cNvSpPr>
          <p:nvPr/>
        </p:nvSpPr>
        <p:spPr bwMode="auto">
          <a:xfrm>
            <a:off x="6084888" y="4294188"/>
            <a:ext cx="358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9</a:t>
            </a:r>
          </a:p>
        </p:txBody>
      </p:sp>
      <p:sp>
        <p:nvSpPr>
          <p:cNvPr id="20499" name="TextovéPole 23"/>
          <p:cNvSpPr txBox="1">
            <a:spLocks noChangeArrowheads="1"/>
          </p:cNvSpPr>
          <p:nvPr/>
        </p:nvSpPr>
        <p:spPr bwMode="auto">
          <a:xfrm>
            <a:off x="6084888" y="3341688"/>
            <a:ext cx="358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8</a:t>
            </a:r>
          </a:p>
        </p:txBody>
      </p:sp>
      <p:sp>
        <p:nvSpPr>
          <p:cNvPr id="20500" name="TextovéPole 24"/>
          <p:cNvSpPr txBox="1">
            <a:spLocks noChangeArrowheads="1"/>
          </p:cNvSpPr>
          <p:nvPr/>
        </p:nvSpPr>
        <p:spPr bwMode="auto">
          <a:xfrm>
            <a:off x="6084888" y="2414588"/>
            <a:ext cx="358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7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1331913" y="333375"/>
            <a:ext cx="6985000" cy="93503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dirty="0" err="1">
                <a:solidFill>
                  <a:schemeClr val="tx1"/>
                </a:solidFill>
              </a:rPr>
              <a:t>What´s</a:t>
            </a:r>
            <a:r>
              <a:rPr lang="cs-CZ" sz="6000" b="1" dirty="0">
                <a:solidFill>
                  <a:schemeClr val="tx1"/>
                </a:solidFill>
              </a:rPr>
              <a:t> </a:t>
            </a:r>
            <a:r>
              <a:rPr lang="cs-CZ" sz="6000" b="1" dirty="0" err="1">
                <a:solidFill>
                  <a:schemeClr val="tx1"/>
                </a:solidFill>
              </a:rPr>
              <a:t>the</a:t>
            </a:r>
            <a:r>
              <a:rPr lang="cs-CZ" sz="6000" b="1" dirty="0">
                <a:solidFill>
                  <a:schemeClr val="tx1"/>
                </a:solidFill>
              </a:rPr>
              <a:t> </a:t>
            </a:r>
            <a:r>
              <a:rPr lang="cs-CZ" sz="6000" b="1" dirty="0" err="1">
                <a:solidFill>
                  <a:schemeClr val="tx1"/>
                </a:solidFill>
              </a:rPr>
              <a:t>time</a:t>
            </a:r>
            <a:r>
              <a:rPr lang="cs-CZ" sz="6000" b="1" dirty="0">
                <a:solidFill>
                  <a:schemeClr val="tx1"/>
                </a:solidFill>
              </a:rPr>
              <a:t> ?</a:t>
            </a:r>
            <a:endParaRPr lang="cs-CZ" sz="6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322638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F:\hodiny\pr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46938" y="4371975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4" descr="F:\hodiny\pr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94550" y="92868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Obrázek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7513" y="432593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Obrázek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11613" y="955675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F:\hodiny\pr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63938" y="4348163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3940175" y="457200"/>
            <a:ext cx="1497013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6:35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04063" y="390525"/>
            <a:ext cx="1495425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5:40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17513" y="3827463"/>
            <a:ext cx="1497012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3:45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659188" y="3873500"/>
            <a:ext cx="1495425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1:50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194550" y="3832225"/>
            <a:ext cx="1497013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3:55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2388" y="5678488"/>
            <a:ext cx="2084387" cy="108426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err="1">
                <a:solidFill>
                  <a:schemeClr val="tx1"/>
                </a:solidFill>
              </a:rPr>
              <a:t>It´s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rgbClr val="0070C0"/>
                </a:solidFill>
              </a:rPr>
              <a:t>quarter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to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four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880225" y="2281238"/>
            <a:ext cx="2084388" cy="108585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err="1">
                <a:solidFill>
                  <a:schemeClr val="tx1"/>
                </a:solidFill>
              </a:rPr>
              <a:t>It´s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twenty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to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six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363913" y="2324100"/>
            <a:ext cx="2647950" cy="10842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err="1">
                <a:solidFill>
                  <a:schemeClr val="tx1"/>
                </a:solidFill>
              </a:rPr>
              <a:t>It´s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twenty-five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to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seven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197225" y="5740400"/>
            <a:ext cx="2084388" cy="108585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err="1">
                <a:solidFill>
                  <a:schemeClr val="tx1"/>
                </a:solidFill>
              </a:rPr>
              <a:t>It´s</a:t>
            </a:r>
            <a:r>
              <a:rPr lang="cs-CZ" sz="2800" b="1" dirty="0">
                <a:solidFill>
                  <a:schemeClr val="tx1"/>
                </a:solidFill>
              </a:rPr>
              <a:t> ten</a:t>
            </a:r>
            <a:r>
              <a:rPr lang="cs-CZ" sz="2800" b="1" dirty="0">
                <a:solidFill>
                  <a:srgbClr val="FF0000"/>
                </a:solidFill>
              </a:rPr>
              <a:t> to </a:t>
            </a:r>
            <a:r>
              <a:rPr lang="cs-CZ" sz="2800" b="1" dirty="0" err="1">
                <a:solidFill>
                  <a:srgbClr val="FF0000"/>
                </a:solidFill>
              </a:rPr>
              <a:t>two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899275" y="5743575"/>
            <a:ext cx="2084388" cy="10842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err="1">
                <a:solidFill>
                  <a:schemeClr val="tx1"/>
                </a:solidFill>
              </a:rPr>
              <a:t>It´s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five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to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four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06400" y="1198563"/>
            <a:ext cx="1092200" cy="790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b="1" dirty="0">
                <a:solidFill>
                  <a:srgbClr val="FF0000"/>
                </a:solidFill>
              </a:rPr>
              <a:t>to</a:t>
            </a:r>
            <a:endParaRPr lang="cs-CZ" sz="8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2825" y="397668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3588" y="3889375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ovéPole 7"/>
          <p:cNvSpPr txBox="1">
            <a:spLocks noChangeArrowheads="1"/>
          </p:cNvSpPr>
          <p:nvPr/>
        </p:nvSpPr>
        <p:spPr bwMode="auto">
          <a:xfrm>
            <a:off x="576263" y="2838450"/>
            <a:ext cx="358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1</a:t>
            </a:r>
          </a:p>
        </p:txBody>
      </p:sp>
      <p:sp>
        <p:nvSpPr>
          <p:cNvPr id="22532" name="TextovéPole 8"/>
          <p:cNvSpPr txBox="1">
            <a:spLocks noChangeArrowheads="1"/>
          </p:cNvSpPr>
          <p:nvPr/>
        </p:nvSpPr>
        <p:spPr bwMode="auto">
          <a:xfrm>
            <a:off x="576263" y="4514850"/>
            <a:ext cx="358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2</a:t>
            </a:r>
          </a:p>
        </p:txBody>
      </p:sp>
      <p:sp>
        <p:nvSpPr>
          <p:cNvPr id="22533" name="TextovéPole 9"/>
          <p:cNvSpPr txBox="1">
            <a:spLocks noChangeArrowheads="1"/>
          </p:cNvSpPr>
          <p:nvPr/>
        </p:nvSpPr>
        <p:spPr bwMode="auto">
          <a:xfrm>
            <a:off x="530225" y="5876925"/>
            <a:ext cx="360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3</a:t>
            </a:r>
          </a:p>
        </p:txBody>
      </p:sp>
      <p:sp>
        <p:nvSpPr>
          <p:cNvPr id="22534" name="TextovéPole 10"/>
          <p:cNvSpPr txBox="1">
            <a:spLocks noChangeArrowheads="1"/>
          </p:cNvSpPr>
          <p:nvPr/>
        </p:nvSpPr>
        <p:spPr bwMode="auto">
          <a:xfrm>
            <a:off x="5795963" y="6008688"/>
            <a:ext cx="504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10</a:t>
            </a:r>
          </a:p>
        </p:txBody>
      </p:sp>
      <p:sp>
        <p:nvSpPr>
          <p:cNvPr id="22535" name="TextovéPole 11"/>
          <p:cNvSpPr txBox="1">
            <a:spLocks noChangeArrowheads="1"/>
          </p:cNvSpPr>
          <p:nvPr/>
        </p:nvSpPr>
        <p:spPr bwMode="auto">
          <a:xfrm>
            <a:off x="5795963" y="3962400"/>
            <a:ext cx="504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8</a:t>
            </a:r>
          </a:p>
        </p:txBody>
      </p:sp>
      <p:sp>
        <p:nvSpPr>
          <p:cNvPr id="22536" name="TextovéPole 12"/>
          <p:cNvSpPr txBox="1">
            <a:spLocks noChangeArrowheads="1"/>
          </p:cNvSpPr>
          <p:nvPr/>
        </p:nvSpPr>
        <p:spPr bwMode="auto">
          <a:xfrm>
            <a:off x="5843588" y="4959350"/>
            <a:ext cx="503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9</a:t>
            </a:r>
          </a:p>
        </p:txBody>
      </p:sp>
      <p:pic>
        <p:nvPicPr>
          <p:cNvPr id="22537" name="Picture 3" descr="F:\hodiny\pr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6313" y="538638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4" descr="F:\hodiny\pr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03588" y="5392738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6" descr="F:\hodiny\pr1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03588" y="2346325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0" name="Picture 8" descr="F:\hodiny\pr1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12825" y="2311400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1" name="TextovéPole 20"/>
          <p:cNvSpPr txBox="1">
            <a:spLocks noChangeArrowheads="1"/>
          </p:cNvSpPr>
          <p:nvPr/>
        </p:nvSpPr>
        <p:spPr bwMode="auto">
          <a:xfrm>
            <a:off x="2849563" y="2803525"/>
            <a:ext cx="3603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4</a:t>
            </a:r>
          </a:p>
        </p:txBody>
      </p:sp>
      <p:sp>
        <p:nvSpPr>
          <p:cNvPr id="22542" name="TextovéPole 21"/>
          <p:cNvSpPr txBox="1">
            <a:spLocks noChangeArrowheads="1"/>
          </p:cNvSpPr>
          <p:nvPr/>
        </p:nvSpPr>
        <p:spPr bwMode="auto">
          <a:xfrm>
            <a:off x="2849563" y="5876925"/>
            <a:ext cx="3603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6</a:t>
            </a:r>
          </a:p>
        </p:txBody>
      </p:sp>
      <p:sp>
        <p:nvSpPr>
          <p:cNvPr id="22543" name="TextovéPole 22"/>
          <p:cNvSpPr txBox="1">
            <a:spLocks noChangeArrowheads="1"/>
          </p:cNvSpPr>
          <p:nvPr/>
        </p:nvSpPr>
        <p:spPr bwMode="auto">
          <a:xfrm>
            <a:off x="2849563" y="4379913"/>
            <a:ext cx="360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5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6659563" y="2724150"/>
            <a:ext cx="1497012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7:45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659563" y="3870325"/>
            <a:ext cx="1497012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2:35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640513" y="4883150"/>
            <a:ext cx="1497012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12:50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640513" y="5876925"/>
            <a:ext cx="1497012" cy="4984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9:40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2548" name="TextovéPole 27"/>
          <p:cNvSpPr txBox="1">
            <a:spLocks noChangeArrowheads="1"/>
          </p:cNvSpPr>
          <p:nvPr/>
        </p:nvSpPr>
        <p:spPr bwMode="auto">
          <a:xfrm>
            <a:off x="5821363" y="2789238"/>
            <a:ext cx="360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7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1331913" y="333375"/>
            <a:ext cx="6985000" cy="93503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dirty="0" err="1">
                <a:solidFill>
                  <a:schemeClr val="tx1"/>
                </a:solidFill>
              </a:rPr>
              <a:t>What´s</a:t>
            </a:r>
            <a:r>
              <a:rPr lang="cs-CZ" sz="6000" b="1" dirty="0">
                <a:solidFill>
                  <a:schemeClr val="tx1"/>
                </a:solidFill>
              </a:rPr>
              <a:t> </a:t>
            </a:r>
            <a:r>
              <a:rPr lang="cs-CZ" sz="6000" b="1" dirty="0" err="1">
                <a:solidFill>
                  <a:schemeClr val="tx1"/>
                </a:solidFill>
              </a:rPr>
              <a:t>the</a:t>
            </a:r>
            <a:r>
              <a:rPr lang="cs-CZ" sz="6000" b="1" dirty="0">
                <a:solidFill>
                  <a:schemeClr val="tx1"/>
                </a:solidFill>
              </a:rPr>
              <a:t> </a:t>
            </a:r>
            <a:r>
              <a:rPr lang="cs-CZ" sz="6000" b="1" dirty="0" err="1">
                <a:solidFill>
                  <a:schemeClr val="tx1"/>
                </a:solidFill>
              </a:rPr>
              <a:t>time</a:t>
            </a:r>
            <a:r>
              <a:rPr lang="cs-CZ" sz="6000" b="1" dirty="0">
                <a:solidFill>
                  <a:schemeClr val="tx1"/>
                </a:solidFill>
              </a:rPr>
              <a:t> ?</a:t>
            </a:r>
            <a:endParaRPr lang="cs-CZ" sz="6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216</Words>
  <Application>Microsoft Office PowerPoint</Application>
  <PresentationFormat>On-screen Show (4:3)</PresentationFormat>
  <Paragraphs>105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Calibri</vt:lpstr>
      <vt:lpstr>Arial</vt:lpstr>
      <vt:lpstr>Times New Roman</vt:lpstr>
      <vt:lpstr>Motiv systému Office</vt:lpstr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WHAT´S  THE  TIME ?</dc:title>
  <dc:creator>sanclu</dc:creator>
  <cp:lastModifiedBy>Iveta Kudláčková</cp:lastModifiedBy>
  <cp:revision>30</cp:revision>
  <dcterms:created xsi:type="dcterms:W3CDTF">2011-12-24T13:08:22Z</dcterms:created>
  <dcterms:modified xsi:type="dcterms:W3CDTF">2012-05-09T13:51:26Z</dcterms:modified>
</cp:coreProperties>
</file>