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8" r:id="rId3"/>
    <p:sldId id="270" r:id="rId4"/>
    <p:sldId id="257" r:id="rId5"/>
    <p:sldId id="258" r:id="rId6"/>
    <p:sldId id="261" r:id="rId7"/>
    <p:sldId id="262" r:id="rId8"/>
    <p:sldId id="260" r:id="rId9"/>
    <p:sldId id="264" r:id="rId10"/>
    <p:sldId id="265" r:id="rId11"/>
    <p:sldId id="263" r:id="rId12"/>
    <p:sldId id="27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0DC71AC-F6EA-4F63-B959-EC46D434FBE7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19F7751-2DA4-46C1-AC78-133EEA3A0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F50C546-61CD-4496-8D2E-7871F67D985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7FA48-ABF3-424F-A0AE-9DFC772F2175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64FC2-1093-419A-A526-3A1A6C182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82E0C-1646-4784-80C8-C4EF22D03A94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BA84C-C564-4528-AEC5-1B83967F8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F15D5-19F9-49FA-B5AE-19252B68A210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13C6D-CE1F-4E58-B9A7-4251E6E4A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7BC3D-40F4-4D98-924A-AC2F0B65F461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CD3A03-D9DE-4A1A-8914-1978ACD40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A37C5-7CA2-441C-862A-88FC32C810FA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7D6C5-5BF1-4CA3-AF08-333B9A936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4396A-77A4-4B0E-B746-CDB91D86841F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423D5-0A5B-40B2-B958-BCD6A0F4F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65D28-4437-43A4-8440-9622E7DD2F6C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1544C-B05D-4B34-AC76-1D16BDC136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4DA29-BD5B-4286-BF00-369CCC97005D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1591A-E7BD-4623-9710-0DEF66D5F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39049-16D2-4F0A-AFB7-B63F56EB3191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867E1-2048-4F76-B135-A834C370D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B8F7E-40E8-4E58-8F99-E62AF2AC025D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2F45D-630C-4AC5-813B-E4F6DC1C0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9712A-0EBE-4D52-AEF7-D20377012DC9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7F5D3-16EE-4CC3-B832-E2A44B263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46A5BF-BD08-4453-B36F-0A5DD5CA13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CF5BDB-DF6B-417D-ACD0-AAD4BF17DCFF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D227AC1-7027-4DB1-9E40-D74D22B26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5362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imes New Roman" pitchFamily="18" charset="0"/>
              </a:rPr>
              <a:t>VY_32_INOVACE_13_AJI_NAŠE ŠKOLA</a:t>
            </a:r>
          </a:p>
        </p:txBody>
      </p:sp>
      <p:sp>
        <p:nvSpPr>
          <p:cNvPr id="9" name="Obdélník 8"/>
          <p:cNvSpPr/>
          <p:nvPr/>
        </p:nvSpPr>
        <p:spPr>
          <a:xfrm>
            <a:off x="395288" y="4941888"/>
            <a:ext cx="8353425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Základní škola, Moravský Krumlov, nám. Klášterní 134. okres Znojmo, příspěvková organizace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</p:nvPr>
        </p:nvGraphicFramePr>
        <p:xfrm>
          <a:off x="611188" y="908050"/>
          <a:ext cx="8281987" cy="4943475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Naše škola, v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naší třídě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22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Žáci se učí pojmenovat jednotlivé věci ve třídě. Popisují svoji třídu.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Žáci dokáží popsat svou třídu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Window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door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things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Luděk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Šanca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I. stupeň 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4.-5.ročník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Citace 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Vlastní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12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440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Calibri" pitchFamily="34" charset="0"/>
              </a:rPr>
              <a:t>ANOTACE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D:\Prezentace\skol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04813"/>
            <a:ext cx="8820150" cy="633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908175" y="1052513"/>
            <a:ext cx="5400675" cy="100806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solidFill>
                  <a:srgbClr val="FF0000"/>
                </a:solidFill>
              </a:rPr>
              <a:t>Naše</a:t>
            </a:r>
            <a:r>
              <a:rPr lang="cs-CZ" sz="6600" b="1" dirty="0"/>
              <a:t> </a:t>
            </a:r>
            <a:r>
              <a:rPr lang="cs-CZ" sz="6600" b="1" dirty="0">
                <a:solidFill>
                  <a:srgbClr val="FF0000"/>
                </a:solidFill>
              </a:rPr>
              <a:t>škola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03575" y="2636838"/>
            <a:ext cx="3600450" cy="115252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err="1">
                <a:solidFill>
                  <a:srgbClr val="FFFF00"/>
                </a:solidFill>
              </a:rPr>
              <a:t>Our</a:t>
            </a:r>
            <a:r>
              <a:rPr lang="cs-CZ" sz="6000" b="1" dirty="0">
                <a:solidFill>
                  <a:srgbClr val="FFFF00"/>
                </a:solidFill>
              </a:rPr>
              <a:t> </a:t>
            </a:r>
            <a:r>
              <a:rPr lang="cs-CZ" sz="6000" b="1" dirty="0" err="1">
                <a:solidFill>
                  <a:srgbClr val="FFFF00"/>
                </a:solidFill>
              </a:rPr>
              <a:t>school</a:t>
            </a:r>
            <a:endParaRPr lang="cs-CZ" sz="6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D:\Prezentace\skol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2963" y="404813"/>
            <a:ext cx="748982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763713" y="5294313"/>
            <a:ext cx="6048375" cy="1150937"/>
          </a:xfrm>
          <a:prstGeom prst="rect">
            <a:avLst/>
          </a:prstGeom>
          <a:solidFill>
            <a:srgbClr val="92D050"/>
          </a:solidFill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/>
              <a:t>THIS IS OUR SCHOOL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450" y="115888"/>
            <a:ext cx="6337300" cy="86518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rgbClr val="FFFF00"/>
                </a:solidFill>
              </a:rPr>
              <a:t>In </a:t>
            </a:r>
            <a:r>
              <a:rPr lang="cs-CZ" sz="4800" b="1" dirty="0" err="1">
                <a:solidFill>
                  <a:srgbClr val="FFFF00"/>
                </a:solidFill>
              </a:rPr>
              <a:t>our</a:t>
            </a:r>
            <a:r>
              <a:rPr lang="cs-CZ" sz="4800" b="1" dirty="0">
                <a:solidFill>
                  <a:srgbClr val="FFFF00"/>
                </a:solidFill>
              </a:rPr>
              <a:t> </a:t>
            </a:r>
            <a:r>
              <a:rPr lang="cs-CZ" sz="4800" b="1" dirty="0" err="1">
                <a:solidFill>
                  <a:srgbClr val="FFFF00"/>
                </a:solidFill>
              </a:rPr>
              <a:t>classroom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19458" name="Picture 5" descr="D:\P100006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9088" y="1125538"/>
            <a:ext cx="3100387" cy="191611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17525" y="3213100"/>
            <a:ext cx="2159000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chair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9460" name="Picture 2" descr="D:\P100006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97388" y="1125538"/>
            <a:ext cx="3027362" cy="191611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4786313" y="3197225"/>
            <a:ext cx="2160587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3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desk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7525" y="4292600"/>
            <a:ext cx="6718300" cy="5762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have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twenty-three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chairs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classroom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7525" y="5300663"/>
            <a:ext cx="6718300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twelve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desks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>
                <a:solidFill>
                  <a:schemeClr val="tx1">
                    <a:lumMod val="95000"/>
                    <a:lumOff val="5000"/>
                  </a:schemeClr>
                </a:solidFill>
              </a:rPr>
              <a:t>classroom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3363" y="260350"/>
            <a:ext cx="6335712" cy="8651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rgbClr val="FFFF00"/>
                </a:solidFill>
              </a:rPr>
              <a:t>In </a:t>
            </a:r>
            <a:r>
              <a:rPr lang="cs-CZ" sz="4800" b="1" dirty="0" err="1">
                <a:solidFill>
                  <a:srgbClr val="FFFF00"/>
                </a:solidFill>
              </a:rPr>
              <a:t>our</a:t>
            </a:r>
            <a:r>
              <a:rPr lang="cs-CZ" sz="4800" b="1" dirty="0">
                <a:solidFill>
                  <a:srgbClr val="FFFF00"/>
                </a:solidFill>
              </a:rPr>
              <a:t> </a:t>
            </a:r>
            <a:r>
              <a:rPr lang="cs-CZ" sz="4800" b="1" dirty="0" err="1">
                <a:solidFill>
                  <a:srgbClr val="FFFF00"/>
                </a:solidFill>
              </a:rPr>
              <a:t>classroom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20482" name="Picture 4" descr="D:\P100006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46700" y="1454150"/>
            <a:ext cx="3244850" cy="2271713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0483" name="Picture 3" descr="D:\P100006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1412875"/>
            <a:ext cx="3352800" cy="233045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900113" y="3860800"/>
            <a:ext cx="2159000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wardrobe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00738" y="3860800"/>
            <a:ext cx="2160587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map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20775" y="4897438"/>
            <a:ext cx="6718300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books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wardrobe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20775" y="5749925"/>
            <a:ext cx="6718300" cy="5762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map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of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Czech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republic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4" descr="D:\P100006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1225" y="1268413"/>
            <a:ext cx="3738563" cy="232251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1506" name="Picture 5" descr="D:\P100007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268413"/>
            <a:ext cx="3095625" cy="232251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258888" y="260350"/>
            <a:ext cx="6337300" cy="8651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rgbClr val="FFFF00"/>
                </a:solidFill>
              </a:rPr>
              <a:t>In </a:t>
            </a:r>
            <a:r>
              <a:rPr lang="cs-CZ" sz="4800" b="1" dirty="0" err="1">
                <a:solidFill>
                  <a:srgbClr val="FFFF00"/>
                </a:solidFill>
              </a:rPr>
              <a:t>our</a:t>
            </a:r>
            <a:r>
              <a:rPr lang="cs-CZ" sz="4800" b="1" dirty="0">
                <a:solidFill>
                  <a:srgbClr val="FFFF00"/>
                </a:solidFill>
              </a:rPr>
              <a:t> </a:t>
            </a:r>
            <a:r>
              <a:rPr lang="cs-CZ" sz="4800" b="1" dirty="0" err="1">
                <a:solidFill>
                  <a:srgbClr val="FFFF00"/>
                </a:solidFill>
              </a:rPr>
              <a:t>classroom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088" y="3876675"/>
            <a:ext cx="2160587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picture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21225" y="3848100"/>
            <a:ext cx="3738563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bulletin </a:t>
            </a:r>
            <a:r>
              <a:rPr lang="cs-CZ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board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33425" y="4699000"/>
            <a:ext cx="7340600" cy="5762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four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cats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and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dog in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picture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09663" y="5589588"/>
            <a:ext cx="6718300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teach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numbers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258888" y="260350"/>
            <a:ext cx="6337300" cy="8651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rgbClr val="FFFF00"/>
                </a:solidFill>
              </a:rPr>
              <a:t>In </a:t>
            </a:r>
            <a:r>
              <a:rPr lang="cs-CZ" sz="4800" b="1" dirty="0" err="1">
                <a:solidFill>
                  <a:srgbClr val="FFFF00"/>
                </a:solidFill>
              </a:rPr>
              <a:t>our</a:t>
            </a:r>
            <a:r>
              <a:rPr lang="cs-CZ" sz="4800" b="1" dirty="0">
                <a:solidFill>
                  <a:srgbClr val="FFFF00"/>
                </a:solidFill>
              </a:rPr>
              <a:t> </a:t>
            </a:r>
            <a:r>
              <a:rPr lang="cs-CZ" sz="4800" b="1" dirty="0" err="1">
                <a:solidFill>
                  <a:srgbClr val="FFFF00"/>
                </a:solidFill>
              </a:rPr>
              <a:t>classroom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22530" name="Picture 8" descr="C:\Users\Učitel\Pictures\2012-04-17\07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1325" y="1412875"/>
            <a:ext cx="3073400" cy="2303463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2531" name="Picture 9" descr="C:\Users\Učitel\Pictures\2012-04-17\07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81538" y="1412875"/>
            <a:ext cx="3073400" cy="2303463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968375" y="3752850"/>
            <a:ext cx="2159000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window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38738" y="3752850"/>
            <a:ext cx="2159000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door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89025" y="4321175"/>
            <a:ext cx="6718300" cy="5762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three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windows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classroom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95375" y="5589588"/>
            <a:ext cx="6719888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door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right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258888" y="260350"/>
            <a:ext cx="6337300" cy="8651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rgbClr val="FFFF00"/>
                </a:solidFill>
              </a:rPr>
              <a:t>In </a:t>
            </a:r>
            <a:r>
              <a:rPr lang="cs-CZ" sz="4800" b="1" dirty="0" err="1">
                <a:solidFill>
                  <a:srgbClr val="FFFF00"/>
                </a:solidFill>
              </a:rPr>
              <a:t>our</a:t>
            </a:r>
            <a:r>
              <a:rPr lang="cs-CZ" sz="4800" b="1" dirty="0">
                <a:solidFill>
                  <a:srgbClr val="FFFF00"/>
                </a:solidFill>
              </a:rPr>
              <a:t> </a:t>
            </a:r>
            <a:r>
              <a:rPr lang="cs-CZ" sz="4800" b="1" dirty="0" err="1">
                <a:solidFill>
                  <a:srgbClr val="FFFF00"/>
                </a:solidFill>
              </a:rPr>
              <a:t>classroom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24578" name="Picture 2" descr="C:\Users\Učitel\Pictures\2012-04-17\07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484313"/>
            <a:ext cx="3009900" cy="225742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4579" name="Picture 3" descr="C:\Users\Učitel\Pictures\2012-04-17\07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1484313"/>
            <a:ext cx="3155950" cy="225742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1068388" y="4899025"/>
            <a:ext cx="6719887" cy="57467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teacher´s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table.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68388" y="5661025"/>
            <a:ext cx="6719887" cy="8636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textbook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a notebook and 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pencil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case on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desk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288" y="3905250"/>
            <a:ext cx="2732087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teacher´s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table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86375" y="3905250"/>
            <a:ext cx="2159000" cy="36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desk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8888" y="260350"/>
            <a:ext cx="6337300" cy="8651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rgbClr val="FFFF00"/>
                </a:solidFill>
              </a:rPr>
              <a:t>In </a:t>
            </a:r>
            <a:r>
              <a:rPr lang="cs-CZ" sz="4800" b="1" dirty="0" err="1">
                <a:solidFill>
                  <a:srgbClr val="FFFF00"/>
                </a:solidFill>
              </a:rPr>
              <a:t>our</a:t>
            </a:r>
            <a:r>
              <a:rPr lang="cs-CZ" sz="4800" b="1" dirty="0">
                <a:solidFill>
                  <a:srgbClr val="FFFF00"/>
                </a:solidFill>
              </a:rPr>
              <a:t> </a:t>
            </a:r>
            <a:r>
              <a:rPr lang="cs-CZ" sz="4800" b="1" dirty="0" err="1">
                <a:solidFill>
                  <a:srgbClr val="FFFF00"/>
                </a:solidFill>
              </a:rPr>
              <a:t>classroom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25602" name="Picture 2" descr="C:\Users\Učitel\Pictures\2012-04-17\06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538288"/>
            <a:ext cx="2592388" cy="1944687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5603" name="Picture 3" descr="C:\Users\Učitel\Pictures\2012-04-17\07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484313"/>
            <a:ext cx="2663825" cy="199866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751388" y="3621088"/>
            <a:ext cx="2160587" cy="3603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classroom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750" y="3652838"/>
            <a:ext cx="2160588" cy="3603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board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68388" y="4899025"/>
            <a:ext cx="6719887" cy="57467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There´s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greenboard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classroom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4738" y="5805488"/>
            <a:ext cx="6719887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classroom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isn´t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very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large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3" descr="D:\P100006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30400" y="981075"/>
            <a:ext cx="5256213" cy="266382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433513" y="0"/>
            <a:ext cx="6335712" cy="8636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rgbClr val="FFFF00"/>
                </a:solidFill>
              </a:rPr>
              <a:t>In </a:t>
            </a:r>
            <a:r>
              <a:rPr lang="cs-CZ" sz="4800" b="1" dirty="0" err="1">
                <a:solidFill>
                  <a:srgbClr val="FFFF00"/>
                </a:solidFill>
              </a:rPr>
              <a:t>our</a:t>
            </a:r>
            <a:r>
              <a:rPr lang="cs-CZ" sz="4800" b="1" dirty="0">
                <a:solidFill>
                  <a:srgbClr val="FFFF00"/>
                </a:solidFill>
              </a:rPr>
              <a:t> </a:t>
            </a:r>
            <a:r>
              <a:rPr lang="cs-CZ" sz="4800" b="1" dirty="0" err="1">
                <a:solidFill>
                  <a:srgbClr val="FFFF00"/>
                </a:solidFill>
              </a:rPr>
              <a:t>classroom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68388" y="3789363"/>
            <a:ext cx="6719887" cy="295275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are in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4B.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isn´t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very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large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three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windows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greenboard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twelve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desks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and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twenty-three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chairs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have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some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pictures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bulletin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boards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and a map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of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Czech Republic.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teacher´s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table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in front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of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classroom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like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class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550" y="404813"/>
            <a:ext cx="1439863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Napiš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450" y="1412875"/>
            <a:ext cx="5184775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rgbClr val="FF0000"/>
                </a:solidFill>
              </a:rPr>
              <a:t>Kde je tvoje škola 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450" y="2581275"/>
            <a:ext cx="5761038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rgbClr val="FF0000"/>
                </a:solidFill>
              </a:rPr>
              <a:t>Do které třídy chodíš 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33475" y="3673475"/>
            <a:ext cx="4518025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rgbClr val="FF0000"/>
                </a:solidFill>
              </a:rPr>
              <a:t>Popiš svoji třídu.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287</Words>
  <Application>Microsoft Office PowerPoint</Application>
  <PresentationFormat>On-screen Show (4:3)</PresentationFormat>
  <Paragraphs>68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Calibri</vt:lpstr>
      <vt:lpstr>Arial</vt:lpstr>
      <vt:lpstr>Times New Roman</vt:lpstr>
      <vt:lpstr>Motiv systému Office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SCHOOL</dc:title>
  <dc:creator>Učitel</dc:creator>
  <cp:lastModifiedBy>Iveta Kudláčková</cp:lastModifiedBy>
  <cp:revision>41</cp:revision>
  <dcterms:created xsi:type="dcterms:W3CDTF">2012-04-16T12:31:34Z</dcterms:created>
  <dcterms:modified xsi:type="dcterms:W3CDTF">2012-05-09T13:55:23Z</dcterms:modified>
</cp:coreProperties>
</file>