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6" r:id="rId4"/>
    <p:sldId id="257" r:id="rId5"/>
    <p:sldId id="258" r:id="rId6"/>
    <p:sldId id="259" r:id="rId7"/>
    <p:sldId id="260" r:id="rId8"/>
    <p:sldId id="262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100" d="100"/>
          <a:sy n="100" d="100"/>
        </p:scale>
        <p:origin x="-72" y="6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A5CC35-68CF-411D-A135-B48EBE352A8A}" type="datetimeFigureOut">
              <a:rPr lang="cs-CZ"/>
              <a:pPr>
                <a:defRPr/>
              </a:pPr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9C31E5-DF2E-4437-832F-473261B5CB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DAFA16-F911-4C2A-B3DB-EC5D3F988679}" type="datetimeFigureOut">
              <a:rPr lang="cs-CZ"/>
              <a:pPr>
                <a:defRPr/>
              </a:pPr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DE272A-6AED-4908-A96D-0D6C95B85E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FF1442-2C27-453C-BDAE-0A285E771897}" type="datetimeFigureOut">
              <a:rPr lang="cs-CZ"/>
              <a:pPr>
                <a:defRPr/>
              </a:pPr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53BB91-3599-41F1-85C6-06095B1E30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C938B8-6482-40F8-A09B-FEAE13041242}" type="datetimeFigureOut">
              <a:rPr lang="cs-CZ"/>
              <a:pPr>
                <a:defRPr/>
              </a:pPr>
              <a:t>9.5.2012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9F12A-39F0-4058-B348-2C347FA335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6750C5-B0FC-411E-ACA6-0DACB31B40F9}" type="datetimeFigureOut">
              <a:rPr lang="cs-CZ"/>
              <a:pPr>
                <a:defRPr/>
              </a:pPr>
              <a:t>9.5.2012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63EF29-B8F7-4282-A364-4A13A35DC7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A306C3-29E8-4758-BCDE-859F83B36E14}" type="datetimeFigureOut">
              <a:rPr lang="cs-CZ"/>
              <a:pPr>
                <a:defRPr/>
              </a:pPr>
              <a:t>9.5.2012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3455FF-C118-47CB-8004-85A6B2CAAC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B89DF9-4751-422B-9167-47F155A39648}" type="datetimeFigureOut">
              <a:rPr lang="cs-CZ"/>
              <a:pPr>
                <a:defRPr/>
              </a:pPr>
              <a:t>9.5.2012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E996BA-9AFD-4234-8AD0-02253D1253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ACC353-A364-4D41-966D-56F32A11CAFE}" type="datetimeFigureOut">
              <a:rPr lang="cs-CZ"/>
              <a:pPr>
                <a:defRPr/>
              </a:pPr>
              <a:t>9.5.2012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227E5E-AA9C-4E7A-9050-C25ECC541C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EC357F-FC0D-4D1E-9E96-E8C5E8B2FE4A}" type="datetimeFigureOut">
              <a:rPr lang="cs-CZ"/>
              <a:pPr>
                <a:defRPr/>
              </a:pPr>
              <a:t>9.5.2012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0BB008-516E-4111-ABD9-7BF3AA57D6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28CE1F-C76D-4D18-814E-199A87F3A9E6}" type="datetimeFigureOut">
              <a:rPr lang="cs-CZ"/>
              <a:pPr>
                <a:defRPr/>
              </a:pPr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C24776-3D23-4678-8FD5-0EF1FB7051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2E834E-E5FA-4E5F-99C6-1E3F6E363BF4}" type="datetimeFigureOut">
              <a:rPr lang="cs-CZ"/>
              <a:pPr>
                <a:defRPr/>
              </a:pPr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8B6B76-9C81-4543-A4FC-36BA271A5E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 rtlCol="0">
            <a:normAutofit/>
          </a:bodyPr>
          <a:lstStyle/>
          <a:p>
            <a:pPr lvl="0"/>
            <a:endParaRPr lang="cs-CZ" noProof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5FC4F5-EB80-453D-9340-C2D84CB2FC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9B36B3D-FD0B-4AB4-B246-492EF94269A9}" type="datetimeFigureOut">
              <a:rPr lang="cs-CZ"/>
              <a:pPr>
                <a:defRPr/>
              </a:pPr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F5350CC-DB37-4376-9F02-03E087B229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59" r:id="rId2"/>
    <p:sldLayoutId id="2147483658" r:id="rId3"/>
    <p:sldLayoutId id="2147483657" r:id="rId4"/>
    <p:sldLayoutId id="2147483656" r:id="rId5"/>
    <p:sldLayoutId id="2147483655" r:id="rId6"/>
    <p:sldLayoutId id="2147483654" r:id="rId7"/>
    <p:sldLayoutId id="2147483653" r:id="rId8"/>
    <p:sldLayoutId id="2147483652" r:id="rId9"/>
    <p:sldLayoutId id="2147483651" r:id="rId10"/>
    <p:sldLayoutId id="2147483650" r:id="rId11"/>
    <p:sldLayoutId id="2147483661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5"/>
          <p:cNvSpPr>
            <a:spLocks noChangeArrowheads="1"/>
          </p:cNvSpPr>
          <p:nvPr/>
        </p:nvSpPr>
        <p:spPr bwMode="auto">
          <a:xfrm>
            <a:off x="114300" y="-9461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pic>
        <p:nvPicPr>
          <p:cNvPr id="14338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03350" y="692150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4339" name="Rectangle 6"/>
          <p:cNvSpPr>
            <a:spLocks noChangeArrowheads="1"/>
          </p:cNvSpPr>
          <p:nvPr/>
        </p:nvSpPr>
        <p:spPr bwMode="auto">
          <a:xfrm>
            <a:off x="1042988" y="5329238"/>
            <a:ext cx="7205662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 eaLnBrk="0" hangingPunct="0"/>
            <a:r>
              <a:rPr lang="cs-CZ" sz="1200" b="1">
                <a:latin typeface="Times New Roman" pitchFamily="18" charset="0"/>
                <a:cs typeface="Times New Roman" pitchFamily="18" charset="0"/>
              </a:rPr>
              <a:t>Základní škola, Moravský Krumlov, náměstí Klášterní 134, okres Znojmo, příspěvková organizace</a:t>
            </a:r>
            <a:endParaRPr lang="cs-CZ" sz="800">
              <a:latin typeface="Times New Roman" pitchFamily="18" charset="0"/>
            </a:endParaRPr>
          </a:p>
          <a:p>
            <a:pPr algn="ctr" eaLnBrk="0" hangingPunct="0"/>
            <a:endParaRPr lang="cs-CZ">
              <a:latin typeface="Calibri" pitchFamily="34" charset="0"/>
            </a:endParaRPr>
          </a:p>
        </p:txBody>
      </p:sp>
      <p:sp>
        <p:nvSpPr>
          <p:cNvPr id="14340" name="Rectangle 202"/>
          <p:cNvSpPr>
            <a:spLocks noChangeArrowheads="1"/>
          </p:cNvSpPr>
          <p:nvPr/>
        </p:nvSpPr>
        <p:spPr bwMode="auto">
          <a:xfrm>
            <a:off x="114300" y="78025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4341" name="Text Box 203"/>
          <p:cNvSpPr txBox="1">
            <a:spLocks noChangeArrowheads="1"/>
          </p:cNvSpPr>
          <p:nvPr/>
        </p:nvSpPr>
        <p:spPr bwMode="auto">
          <a:xfrm>
            <a:off x="1476375" y="3284538"/>
            <a:ext cx="611981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alibri" pitchFamily="34" charset="0"/>
              </a:rPr>
              <a:t>VY_32_INOVACE_</a:t>
            </a:r>
            <a:r>
              <a:rPr lang="cs-CZ"/>
              <a:t>15</a:t>
            </a:r>
            <a:r>
              <a:rPr lang="cs-CZ">
                <a:latin typeface="Calibri" pitchFamily="34" charset="0"/>
              </a:rPr>
              <a:t>_</a:t>
            </a:r>
            <a:r>
              <a:rPr lang="cs-CZ"/>
              <a:t>AJI_POZDRAVY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159" name="Group 87"/>
          <p:cNvGraphicFramePr>
            <a:graphicFrameLocks noGrp="1"/>
          </p:cNvGraphicFramePr>
          <p:nvPr>
            <p:ph idx="1"/>
          </p:nvPr>
        </p:nvGraphicFramePr>
        <p:xfrm>
          <a:off x="611188" y="908050"/>
          <a:ext cx="8281987" cy="5086350"/>
        </p:xfrm>
        <a:graphic>
          <a:graphicData uri="http://schemas.openxmlformats.org/drawingml/2006/table">
            <a:tbl>
              <a:tblPr/>
              <a:tblGrid>
                <a:gridCol w="1439862"/>
                <a:gridCol w="3709988"/>
                <a:gridCol w="3132137"/>
              </a:tblGrid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Angličtina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9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Pozdravy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62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se učí pozdravit při přivítání a odchodu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Výstup: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Znalost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jak pozdravit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Greetings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Luděk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Šanca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1. stupeň ZŠ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5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3.ročník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30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program: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Školní vzdělávací program pro základní vzdělávání, 793/2009 , Škola pro každého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6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Citace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Vlastní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Formát: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MS PowerPoint 2010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Celkem 8 snímků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5416" name="Text Box 63"/>
          <p:cNvSpPr txBox="1">
            <a:spLocks noChangeArrowheads="1"/>
          </p:cNvSpPr>
          <p:nvPr/>
        </p:nvSpPr>
        <p:spPr bwMode="auto">
          <a:xfrm>
            <a:off x="3132138" y="188913"/>
            <a:ext cx="259238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cs-CZ" b="1">
                <a:latin typeface="Calibri" pitchFamily="34" charset="0"/>
              </a:rPr>
              <a:t>ANOTACE</a:t>
            </a:r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9600" b="1" u="sng" smtClean="0">
                <a:solidFill>
                  <a:srgbClr val="FF0000"/>
                </a:solidFill>
              </a:rPr>
              <a:t>Greetings</a:t>
            </a:r>
          </a:p>
        </p:txBody>
      </p:sp>
      <p:sp>
        <p:nvSpPr>
          <p:cNvPr id="1638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6600" b="1" smtClean="0">
                <a:solidFill>
                  <a:srgbClr val="00B050"/>
                </a:solidFill>
              </a:rPr>
              <a:t>Pozdravy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smtClean="0">
                <a:solidFill>
                  <a:srgbClr val="FF0000"/>
                </a:solidFill>
              </a:rPr>
              <a:t>Greetings</a:t>
            </a:r>
            <a:r>
              <a:rPr lang="cs-CZ" smtClean="0"/>
              <a:t> - </a:t>
            </a:r>
            <a:r>
              <a:rPr lang="cs-CZ" sz="5400" b="1" smtClean="0">
                <a:solidFill>
                  <a:srgbClr val="00B050"/>
                </a:solidFill>
              </a:rPr>
              <a:t>pozdravy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83000" cy="4525963"/>
          </a:xfrm>
        </p:spPr>
        <p:txBody>
          <a:bodyPr/>
          <a:lstStyle/>
          <a:p>
            <a:r>
              <a:rPr lang="cs-CZ" smtClean="0"/>
              <a:t>Hi</a:t>
            </a:r>
          </a:p>
          <a:p>
            <a:r>
              <a:rPr lang="cs-CZ" smtClean="0"/>
              <a:t>Hello</a:t>
            </a:r>
          </a:p>
          <a:p>
            <a:r>
              <a:rPr lang="cs-CZ" smtClean="0"/>
              <a:t>Good morning</a:t>
            </a:r>
          </a:p>
          <a:p>
            <a:r>
              <a:rPr lang="cs-CZ" smtClean="0"/>
              <a:t>Good afternoon</a:t>
            </a:r>
          </a:p>
          <a:p>
            <a:r>
              <a:rPr lang="cs-CZ" smtClean="0"/>
              <a:t>Bye</a:t>
            </a:r>
          </a:p>
          <a:p>
            <a:r>
              <a:rPr lang="cs-CZ" smtClean="0"/>
              <a:t>Good bye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11638" y="1600200"/>
            <a:ext cx="4475162" cy="4525963"/>
          </a:xfrm>
        </p:spPr>
        <p:txBody>
          <a:bodyPr/>
          <a:lstStyle/>
          <a:p>
            <a:r>
              <a:rPr lang="cs-CZ" smtClean="0"/>
              <a:t>Ahoj, nazdar</a:t>
            </a:r>
          </a:p>
          <a:p>
            <a:r>
              <a:rPr lang="cs-CZ" smtClean="0"/>
              <a:t>Ahoj, nazdar</a:t>
            </a:r>
          </a:p>
          <a:p>
            <a:r>
              <a:rPr lang="cs-CZ" smtClean="0"/>
              <a:t>Dobré ráno</a:t>
            </a:r>
          </a:p>
          <a:p>
            <a:r>
              <a:rPr lang="cs-CZ" smtClean="0"/>
              <a:t>Dobré odpoledne</a:t>
            </a:r>
          </a:p>
          <a:p>
            <a:r>
              <a:rPr lang="cs-CZ" smtClean="0"/>
              <a:t>Ahoj, nashle(při loučení)</a:t>
            </a:r>
          </a:p>
          <a:p>
            <a:r>
              <a:rPr lang="cs-CZ" smtClean="0"/>
              <a:t>Na shledanou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495300" y="2452688"/>
            <a:ext cx="2016125" cy="5762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 err="1"/>
              <a:t>Hi</a:t>
            </a:r>
            <a:endParaRPr lang="cs-CZ" sz="4000" dirty="0"/>
          </a:p>
        </p:txBody>
      </p:sp>
      <p:sp>
        <p:nvSpPr>
          <p:cNvPr id="6" name="Obdélník 5"/>
          <p:cNvSpPr/>
          <p:nvPr/>
        </p:nvSpPr>
        <p:spPr>
          <a:xfrm>
            <a:off x="5795963" y="2239963"/>
            <a:ext cx="2476500" cy="57626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rgbClr val="FF0000"/>
                </a:solidFill>
              </a:rPr>
              <a:t>Na shledanou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63550" y="3252788"/>
            <a:ext cx="3028950" cy="5762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/>
              <a:t>Good</a:t>
            </a:r>
            <a:r>
              <a:rPr lang="cs-CZ" sz="3200" dirty="0"/>
              <a:t> </a:t>
            </a:r>
            <a:r>
              <a:rPr lang="cs-CZ" sz="3200" dirty="0" err="1"/>
              <a:t>afternoon</a:t>
            </a:r>
            <a:endParaRPr lang="cs-CZ" sz="3200" dirty="0"/>
          </a:p>
        </p:txBody>
      </p:sp>
      <p:sp>
        <p:nvSpPr>
          <p:cNvPr id="8" name="Obdélník 7"/>
          <p:cNvSpPr/>
          <p:nvPr/>
        </p:nvSpPr>
        <p:spPr>
          <a:xfrm>
            <a:off x="6300788" y="3252788"/>
            <a:ext cx="2016125" cy="57626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rgbClr val="FF0000"/>
                </a:solidFill>
              </a:rPr>
              <a:t>Ahoj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95288" y="4005263"/>
            <a:ext cx="2016125" cy="5762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Hello</a:t>
            </a:r>
            <a:endParaRPr lang="cs-CZ" sz="4000" dirty="0"/>
          </a:p>
        </p:txBody>
      </p:sp>
      <p:sp>
        <p:nvSpPr>
          <p:cNvPr id="10" name="Obdélník 9"/>
          <p:cNvSpPr/>
          <p:nvPr/>
        </p:nvSpPr>
        <p:spPr>
          <a:xfrm>
            <a:off x="6261100" y="4156075"/>
            <a:ext cx="2016125" cy="57626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0000"/>
                </a:solidFill>
              </a:rPr>
              <a:t>Dobré ráno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95288" y="5084763"/>
            <a:ext cx="3097212" cy="5762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/>
              <a:t>Good</a:t>
            </a:r>
            <a:r>
              <a:rPr lang="cs-CZ" sz="3200" dirty="0"/>
              <a:t> </a:t>
            </a:r>
            <a:r>
              <a:rPr lang="cs-CZ" sz="3200" dirty="0" err="1"/>
              <a:t>morning</a:t>
            </a:r>
            <a:endParaRPr lang="cs-CZ" sz="3200" dirty="0"/>
          </a:p>
        </p:txBody>
      </p:sp>
      <p:sp>
        <p:nvSpPr>
          <p:cNvPr id="12" name="Obdélník 11"/>
          <p:cNvSpPr/>
          <p:nvPr/>
        </p:nvSpPr>
        <p:spPr>
          <a:xfrm>
            <a:off x="5580063" y="5084763"/>
            <a:ext cx="3313112" cy="57626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rgbClr val="FF0000"/>
                </a:solidFill>
              </a:rPr>
              <a:t>Dobré  odpoledne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73075" y="5970588"/>
            <a:ext cx="2016125" cy="5762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 err="1"/>
              <a:t>Good</a:t>
            </a:r>
            <a:r>
              <a:rPr lang="cs-CZ" sz="3600" dirty="0"/>
              <a:t> </a:t>
            </a:r>
            <a:r>
              <a:rPr lang="cs-CZ" sz="3600" dirty="0" err="1"/>
              <a:t>bye</a:t>
            </a:r>
            <a:endParaRPr lang="cs-CZ" sz="3600" dirty="0"/>
          </a:p>
        </p:txBody>
      </p:sp>
      <p:sp>
        <p:nvSpPr>
          <p:cNvPr id="14" name="Obdélník 13"/>
          <p:cNvSpPr/>
          <p:nvPr/>
        </p:nvSpPr>
        <p:spPr>
          <a:xfrm>
            <a:off x="5580063" y="6021388"/>
            <a:ext cx="3313112" cy="57626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rgbClr val="FF0000"/>
                </a:solidFill>
              </a:rPr>
              <a:t>Ahoj  </a:t>
            </a:r>
            <a:r>
              <a:rPr lang="cs-CZ" sz="3200" dirty="0">
                <a:solidFill>
                  <a:srgbClr val="7030A0"/>
                </a:solidFill>
              </a:rPr>
              <a:t>(při loučení)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95300" y="1498600"/>
            <a:ext cx="2016125" cy="5762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 err="1"/>
              <a:t>Bye</a:t>
            </a:r>
            <a:endParaRPr lang="cs-CZ" sz="4000" dirty="0"/>
          </a:p>
        </p:txBody>
      </p:sp>
      <p:sp>
        <p:nvSpPr>
          <p:cNvPr id="16" name="Obdélník 15"/>
          <p:cNvSpPr/>
          <p:nvPr/>
        </p:nvSpPr>
        <p:spPr>
          <a:xfrm>
            <a:off x="6300788" y="1455738"/>
            <a:ext cx="2016125" cy="57626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rgbClr val="FF0000"/>
                </a:solidFill>
              </a:rPr>
              <a:t>Nazdar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042988" y="333375"/>
            <a:ext cx="7058025" cy="8636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dirty="0">
                <a:solidFill>
                  <a:srgbClr val="7030A0"/>
                </a:solidFill>
              </a:rPr>
              <a:t>Přiřaď</a:t>
            </a:r>
            <a:r>
              <a:rPr lang="cs-CZ" sz="4800" dirty="0"/>
              <a:t>  </a:t>
            </a:r>
            <a:r>
              <a:rPr lang="cs-CZ" sz="4800" dirty="0">
                <a:solidFill>
                  <a:srgbClr val="7030A0"/>
                </a:solidFill>
              </a:rPr>
              <a:t>pozdravy</a:t>
            </a:r>
            <a:r>
              <a:rPr lang="cs-CZ" sz="4800" dirty="0"/>
              <a:t> 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042988" y="333375"/>
            <a:ext cx="7058025" cy="8636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dirty="0">
                <a:solidFill>
                  <a:srgbClr val="7030A0"/>
                </a:solidFill>
              </a:rPr>
              <a:t>Seřaď správně</a:t>
            </a:r>
            <a:endParaRPr lang="cs-CZ" sz="4800" dirty="0"/>
          </a:p>
        </p:txBody>
      </p:sp>
      <p:sp>
        <p:nvSpPr>
          <p:cNvPr id="13" name="Obdélník 12"/>
          <p:cNvSpPr/>
          <p:nvPr/>
        </p:nvSpPr>
        <p:spPr>
          <a:xfrm>
            <a:off x="3176588" y="2306638"/>
            <a:ext cx="504825" cy="57626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/>
              <a:t>e</a:t>
            </a:r>
            <a:endParaRPr lang="cs-CZ" sz="4000" b="1" dirty="0"/>
          </a:p>
        </p:txBody>
      </p:sp>
      <p:sp>
        <p:nvSpPr>
          <p:cNvPr id="14" name="Obdélník 13"/>
          <p:cNvSpPr/>
          <p:nvPr/>
        </p:nvSpPr>
        <p:spPr>
          <a:xfrm>
            <a:off x="3924300" y="2297113"/>
            <a:ext cx="503238" cy="574675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/>
              <a:t>o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5940425" y="2290763"/>
            <a:ext cx="503238" cy="57626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/>
              <a:t>l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5219700" y="2246313"/>
            <a:ext cx="504825" cy="57626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/>
              <a:t>l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4572000" y="2266950"/>
            <a:ext cx="504825" cy="576263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/>
              <a:t>h</a:t>
            </a:r>
            <a:endParaRPr lang="cs-CZ" sz="4000" b="1" dirty="0"/>
          </a:p>
        </p:txBody>
      </p:sp>
      <p:sp>
        <p:nvSpPr>
          <p:cNvPr id="18" name="Obdélník 17"/>
          <p:cNvSpPr/>
          <p:nvPr/>
        </p:nvSpPr>
        <p:spPr>
          <a:xfrm>
            <a:off x="1044575" y="1484313"/>
            <a:ext cx="503238" cy="5762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/>
              <a:t>i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1692275" y="1484313"/>
            <a:ext cx="503238" cy="5762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/>
              <a:t>h</a:t>
            </a:r>
            <a:endParaRPr lang="cs-CZ" sz="4000" b="1" dirty="0"/>
          </a:p>
        </p:txBody>
      </p:sp>
      <p:sp>
        <p:nvSpPr>
          <p:cNvPr id="25" name="Obdélník 24"/>
          <p:cNvSpPr/>
          <p:nvPr/>
        </p:nvSpPr>
        <p:spPr>
          <a:xfrm>
            <a:off x="708025" y="3786188"/>
            <a:ext cx="503238" cy="57626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rgbClr val="FF0000"/>
                </a:solidFill>
              </a:rPr>
              <a:t>o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4176713" y="1484313"/>
            <a:ext cx="503237" cy="57626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/>
              <a:t>e</a:t>
            </a:r>
            <a:endParaRPr lang="cs-CZ" sz="4000" b="1" dirty="0"/>
          </a:p>
        </p:txBody>
      </p:sp>
      <p:sp>
        <p:nvSpPr>
          <p:cNvPr id="27" name="Obdélník 26"/>
          <p:cNvSpPr/>
          <p:nvPr/>
        </p:nvSpPr>
        <p:spPr>
          <a:xfrm>
            <a:off x="7092950" y="6043613"/>
            <a:ext cx="503238" cy="57626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/>
              <a:t>i</a:t>
            </a:r>
          </a:p>
        </p:txBody>
      </p:sp>
      <p:sp>
        <p:nvSpPr>
          <p:cNvPr id="28" name="Obdélník 27"/>
          <p:cNvSpPr/>
          <p:nvPr/>
        </p:nvSpPr>
        <p:spPr>
          <a:xfrm>
            <a:off x="6443663" y="6043613"/>
            <a:ext cx="504825" cy="57626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/>
              <a:t>o</a:t>
            </a:r>
          </a:p>
        </p:txBody>
      </p:sp>
      <p:sp>
        <p:nvSpPr>
          <p:cNvPr id="29" name="Obdélník 28"/>
          <p:cNvSpPr/>
          <p:nvPr/>
        </p:nvSpPr>
        <p:spPr>
          <a:xfrm>
            <a:off x="5724525" y="6043613"/>
            <a:ext cx="503238" cy="57626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/>
              <a:t>g</a:t>
            </a:r>
            <a:endParaRPr lang="cs-CZ" sz="4000" b="1" dirty="0"/>
          </a:p>
        </p:txBody>
      </p:sp>
      <p:sp>
        <p:nvSpPr>
          <p:cNvPr id="30" name="Obdélník 29"/>
          <p:cNvSpPr/>
          <p:nvPr/>
        </p:nvSpPr>
        <p:spPr>
          <a:xfrm>
            <a:off x="5124450" y="6037263"/>
            <a:ext cx="504825" cy="57626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/>
              <a:t>m</a:t>
            </a:r>
          </a:p>
        </p:txBody>
      </p:sp>
      <p:sp>
        <p:nvSpPr>
          <p:cNvPr id="31" name="Obdélník 30"/>
          <p:cNvSpPr/>
          <p:nvPr/>
        </p:nvSpPr>
        <p:spPr>
          <a:xfrm>
            <a:off x="4548188" y="6059488"/>
            <a:ext cx="504825" cy="57626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/>
              <a:t>n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3938588" y="6059488"/>
            <a:ext cx="504825" cy="57626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/>
              <a:t>n</a:t>
            </a:r>
          </a:p>
        </p:txBody>
      </p:sp>
      <p:sp>
        <p:nvSpPr>
          <p:cNvPr id="33" name="Obdélník 32"/>
          <p:cNvSpPr/>
          <p:nvPr/>
        </p:nvSpPr>
        <p:spPr>
          <a:xfrm>
            <a:off x="3282950" y="6051550"/>
            <a:ext cx="503238" cy="57626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/>
              <a:t>r</a:t>
            </a:r>
          </a:p>
        </p:txBody>
      </p:sp>
      <p:sp>
        <p:nvSpPr>
          <p:cNvPr id="34" name="Obdélník 33"/>
          <p:cNvSpPr/>
          <p:nvPr/>
        </p:nvSpPr>
        <p:spPr>
          <a:xfrm>
            <a:off x="488950" y="6046788"/>
            <a:ext cx="503238" cy="57626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/>
              <a:t>d</a:t>
            </a:r>
          </a:p>
        </p:txBody>
      </p:sp>
      <p:sp>
        <p:nvSpPr>
          <p:cNvPr id="35" name="Obdélník 34"/>
          <p:cNvSpPr/>
          <p:nvPr/>
        </p:nvSpPr>
        <p:spPr>
          <a:xfrm>
            <a:off x="1692275" y="6046788"/>
            <a:ext cx="503238" cy="57626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/>
              <a:t>o</a:t>
            </a:r>
          </a:p>
        </p:txBody>
      </p:sp>
      <p:sp>
        <p:nvSpPr>
          <p:cNvPr id="36" name="Obdélník 35"/>
          <p:cNvSpPr/>
          <p:nvPr/>
        </p:nvSpPr>
        <p:spPr>
          <a:xfrm>
            <a:off x="1044575" y="6026150"/>
            <a:ext cx="503238" cy="57626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/>
              <a:t>g</a:t>
            </a:r>
          </a:p>
        </p:txBody>
      </p:sp>
      <p:sp>
        <p:nvSpPr>
          <p:cNvPr id="37" name="Obdélník 36"/>
          <p:cNvSpPr/>
          <p:nvPr/>
        </p:nvSpPr>
        <p:spPr>
          <a:xfrm>
            <a:off x="2300288" y="6037263"/>
            <a:ext cx="503237" cy="57626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/>
              <a:t>o</a:t>
            </a:r>
          </a:p>
        </p:txBody>
      </p:sp>
      <p:sp>
        <p:nvSpPr>
          <p:cNvPr id="38" name="Obdélník 37"/>
          <p:cNvSpPr/>
          <p:nvPr/>
        </p:nvSpPr>
        <p:spPr>
          <a:xfrm>
            <a:off x="5432425" y="1474788"/>
            <a:ext cx="503238" cy="57626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/>
              <a:t>y</a:t>
            </a:r>
            <a:endParaRPr lang="cs-CZ" sz="4000" b="1" dirty="0"/>
          </a:p>
        </p:txBody>
      </p:sp>
      <p:sp>
        <p:nvSpPr>
          <p:cNvPr id="39" name="Obdélník 38"/>
          <p:cNvSpPr/>
          <p:nvPr/>
        </p:nvSpPr>
        <p:spPr>
          <a:xfrm>
            <a:off x="4754563" y="1474788"/>
            <a:ext cx="504825" cy="57626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/>
              <a:t>b</a:t>
            </a:r>
            <a:endParaRPr lang="cs-CZ" sz="4000" b="1" dirty="0"/>
          </a:p>
        </p:txBody>
      </p:sp>
      <p:sp>
        <p:nvSpPr>
          <p:cNvPr id="40" name="Obdélník 39"/>
          <p:cNvSpPr/>
          <p:nvPr/>
        </p:nvSpPr>
        <p:spPr>
          <a:xfrm>
            <a:off x="7848600" y="3748088"/>
            <a:ext cx="503238" cy="57626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rgbClr val="FF0000"/>
                </a:solidFill>
              </a:rPr>
              <a:t>r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1295400" y="3786188"/>
            <a:ext cx="504825" cy="57626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rgbClr val="FF0000"/>
                </a:solidFill>
              </a:rPr>
              <a:t>d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1943100" y="3767138"/>
            <a:ext cx="504825" cy="57626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rgbClr val="FF0000"/>
                </a:solidFill>
              </a:rPr>
              <a:t>o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2563813" y="3802063"/>
            <a:ext cx="503237" cy="57626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rgbClr val="FF0000"/>
                </a:solidFill>
              </a:rPr>
              <a:t>g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3889375" y="3767138"/>
            <a:ext cx="503238" cy="57626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rgbClr val="FF0000"/>
                </a:solidFill>
              </a:rPr>
              <a:t>e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4491038" y="3767138"/>
            <a:ext cx="503237" cy="57626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rgbClr val="FF0000"/>
                </a:solidFill>
              </a:rPr>
              <a:t>t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5045075" y="3767138"/>
            <a:ext cx="503238" cy="57626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rgbClr val="FF0000"/>
                </a:solidFill>
              </a:rPr>
              <a:t>a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5614988" y="3748088"/>
            <a:ext cx="503237" cy="57626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rgbClr val="FF0000"/>
                </a:solidFill>
              </a:rPr>
              <a:t>o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6192838" y="3727450"/>
            <a:ext cx="503237" cy="576263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rgbClr val="FF0000"/>
                </a:solidFill>
              </a:rPr>
              <a:t>f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6770688" y="3727450"/>
            <a:ext cx="504825" cy="576263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rgbClr val="FF0000"/>
                </a:solidFill>
              </a:rPr>
              <a:t>n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7331075" y="3727450"/>
            <a:ext cx="504825" cy="576263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rgbClr val="FF0000"/>
                </a:solidFill>
              </a:rPr>
              <a:t>o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3341688" y="3802063"/>
            <a:ext cx="504825" cy="57626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rgbClr val="FF0000"/>
                </a:solidFill>
              </a:rPr>
              <a:t>n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4602163" y="4699000"/>
            <a:ext cx="504825" cy="57626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rgbClr val="FF0000"/>
                </a:solidFill>
              </a:rPr>
              <a:t>e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1439863" y="4652963"/>
            <a:ext cx="503237" cy="57626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rgbClr val="FF0000"/>
                </a:solidFill>
              </a:rPr>
              <a:t>d</a:t>
            </a:r>
          </a:p>
        </p:txBody>
      </p:sp>
      <p:sp>
        <p:nvSpPr>
          <p:cNvPr id="56" name="Obdélník 55"/>
          <p:cNvSpPr/>
          <p:nvPr/>
        </p:nvSpPr>
        <p:spPr>
          <a:xfrm>
            <a:off x="792163" y="4652963"/>
            <a:ext cx="503237" cy="57626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rgbClr val="FF0000"/>
                </a:solidFill>
              </a:rPr>
              <a:t>o</a:t>
            </a:r>
          </a:p>
        </p:txBody>
      </p:sp>
      <p:sp>
        <p:nvSpPr>
          <p:cNvPr id="57" name="Obdélník 56"/>
          <p:cNvSpPr/>
          <p:nvPr/>
        </p:nvSpPr>
        <p:spPr>
          <a:xfrm>
            <a:off x="2773363" y="4652963"/>
            <a:ext cx="503237" cy="57626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rgbClr val="FF0000"/>
                </a:solidFill>
              </a:rPr>
              <a:t>o</a:t>
            </a:r>
          </a:p>
        </p:txBody>
      </p:sp>
      <p:sp>
        <p:nvSpPr>
          <p:cNvPr id="58" name="Obdélník 57"/>
          <p:cNvSpPr/>
          <p:nvPr/>
        </p:nvSpPr>
        <p:spPr>
          <a:xfrm>
            <a:off x="5259388" y="4699000"/>
            <a:ext cx="503237" cy="57626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rgbClr val="FF0000"/>
                </a:solidFill>
              </a:rPr>
              <a:t>b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3954463" y="4699000"/>
            <a:ext cx="503237" cy="57626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rgbClr val="FF0000"/>
                </a:solidFill>
              </a:rPr>
              <a:t>y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2047875" y="4699000"/>
            <a:ext cx="504825" cy="57626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rgbClr val="FF0000"/>
                </a:solidFill>
              </a:rPr>
              <a:t>g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042988" y="333375"/>
            <a:ext cx="7058025" cy="8636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dirty="0">
                <a:solidFill>
                  <a:srgbClr val="7030A0"/>
                </a:solidFill>
              </a:rPr>
              <a:t>Přelož do češtiny</a:t>
            </a:r>
            <a:r>
              <a:rPr lang="cs-CZ" sz="4800" dirty="0"/>
              <a:t> </a:t>
            </a:r>
            <a:endParaRPr lang="cs-CZ" sz="4800" dirty="0"/>
          </a:p>
        </p:txBody>
      </p:sp>
      <p:sp>
        <p:nvSpPr>
          <p:cNvPr id="20482" name="Zástupný symbol pro obsah 2"/>
          <p:cNvSpPr txBox="1">
            <a:spLocks/>
          </p:cNvSpPr>
          <p:nvPr/>
        </p:nvSpPr>
        <p:spPr bwMode="auto">
          <a:xfrm>
            <a:off x="457200" y="1600200"/>
            <a:ext cx="36830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r>
              <a:rPr lang="cs-CZ" sz="3200">
                <a:latin typeface="Calibri" pitchFamily="34" charset="0"/>
              </a:rPr>
              <a:t>1. Good morning</a:t>
            </a:r>
          </a:p>
          <a:p>
            <a:pPr>
              <a:spcBef>
                <a:spcPct val="20000"/>
              </a:spcBef>
              <a:buFont typeface="Arial" charset="0"/>
              <a:buNone/>
            </a:pPr>
            <a:r>
              <a:rPr lang="cs-CZ" sz="3200">
                <a:latin typeface="Calibri" pitchFamily="34" charset="0"/>
              </a:rPr>
              <a:t>2. hello</a:t>
            </a:r>
          </a:p>
          <a:p>
            <a:pPr>
              <a:spcBef>
                <a:spcPct val="20000"/>
              </a:spcBef>
              <a:buFont typeface="Arial" charset="0"/>
              <a:buNone/>
            </a:pPr>
            <a:r>
              <a:rPr lang="cs-CZ" sz="3200">
                <a:latin typeface="Calibri" pitchFamily="34" charset="0"/>
              </a:rPr>
              <a:t>3. Good bye</a:t>
            </a:r>
          </a:p>
          <a:p>
            <a:pPr>
              <a:spcBef>
                <a:spcPct val="20000"/>
              </a:spcBef>
              <a:buFont typeface="Arial" charset="0"/>
              <a:buNone/>
            </a:pPr>
            <a:r>
              <a:rPr lang="cs-CZ" sz="3200">
                <a:latin typeface="Calibri" pitchFamily="34" charset="0"/>
              </a:rPr>
              <a:t>4. Bye</a:t>
            </a:r>
          </a:p>
          <a:p>
            <a:pPr>
              <a:spcBef>
                <a:spcPct val="20000"/>
              </a:spcBef>
              <a:buFont typeface="Arial" charset="0"/>
              <a:buNone/>
            </a:pPr>
            <a:r>
              <a:rPr lang="cs-CZ" sz="3200">
                <a:latin typeface="Calibri" pitchFamily="34" charset="0"/>
              </a:rPr>
              <a:t>5. Good afternoon</a:t>
            </a:r>
          </a:p>
          <a:p>
            <a:pPr>
              <a:spcBef>
                <a:spcPct val="20000"/>
              </a:spcBef>
              <a:buFont typeface="Arial" charset="0"/>
              <a:buNone/>
            </a:pPr>
            <a:r>
              <a:rPr lang="cs-CZ" sz="3200">
                <a:latin typeface="Calibri" pitchFamily="34" charset="0"/>
              </a:rPr>
              <a:t>6. Hi</a:t>
            </a:r>
          </a:p>
          <a:p>
            <a:pPr>
              <a:spcBef>
                <a:spcPct val="20000"/>
              </a:spcBef>
              <a:buFont typeface="Arial" charset="0"/>
              <a:buNone/>
            </a:pPr>
            <a:endParaRPr lang="cs-CZ" sz="3200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042988" y="333375"/>
            <a:ext cx="7058025" cy="8636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dirty="0">
                <a:solidFill>
                  <a:srgbClr val="7030A0"/>
                </a:solidFill>
              </a:rPr>
              <a:t>Přelož do angličtiny</a:t>
            </a:r>
            <a:r>
              <a:rPr lang="cs-CZ" sz="4800" dirty="0"/>
              <a:t> </a:t>
            </a:r>
            <a:endParaRPr lang="cs-CZ" sz="4800" dirty="0"/>
          </a:p>
        </p:txBody>
      </p:sp>
      <p:sp>
        <p:nvSpPr>
          <p:cNvPr id="21506" name="Zástupný symbol pro obsah 2"/>
          <p:cNvSpPr txBox="1">
            <a:spLocks/>
          </p:cNvSpPr>
          <p:nvPr/>
        </p:nvSpPr>
        <p:spPr bwMode="auto">
          <a:xfrm>
            <a:off x="457200" y="1600200"/>
            <a:ext cx="36830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r>
              <a:rPr lang="cs-CZ" sz="3200">
                <a:latin typeface="Calibri" pitchFamily="34" charset="0"/>
              </a:rPr>
              <a:t>1. Dobré odpoledne</a:t>
            </a:r>
          </a:p>
          <a:p>
            <a:pPr>
              <a:spcBef>
                <a:spcPct val="20000"/>
              </a:spcBef>
              <a:buFont typeface="Arial" charset="0"/>
              <a:buNone/>
            </a:pPr>
            <a:r>
              <a:rPr lang="cs-CZ" sz="3200">
                <a:latin typeface="Calibri" pitchFamily="34" charset="0"/>
              </a:rPr>
              <a:t>2. Na shledanou</a:t>
            </a:r>
          </a:p>
          <a:p>
            <a:pPr>
              <a:spcBef>
                <a:spcPct val="20000"/>
              </a:spcBef>
              <a:buFont typeface="Arial" charset="0"/>
              <a:buNone/>
            </a:pPr>
            <a:r>
              <a:rPr lang="cs-CZ" sz="3200">
                <a:latin typeface="Calibri" pitchFamily="34" charset="0"/>
              </a:rPr>
              <a:t>3. Ahoj</a:t>
            </a:r>
          </a:p>
          <a:p>
            <a:pPr>
              <a:spcBef>
                <a:spcPct val="20000"/>
              </a:spcBef>
              <a:buFont typeface="Arial" charset="0"/>
              <a:buNone/>
            </a:pPr>
            <a:r>
              <a:rPr lang="cs-CZ" sz="3200">
                <a:latin typeface="Calibri" pitchFamily="34" charset="0"/>
              </a:rPr>
              <a:t>4. Ahoj (při loučení)</a:t>
            </a:r>
          </a:p>
          <a:p>
            <a:pPr>
              <a:spcBef>
                <a:spcPct val="20000"/>
              </a:spcBef>
              <a:buFont typeface="Arial" charset="0"/>
              <a:buNone/>
            </a:pPr>
            <a:r>
              <a:rPr lang="cs-CZ" sz="3200">
                <a:latin typeface="Calibri" pitchFamily="34" charset="0"/>
              </a:rPr>
              <a:t>5. Dobré ráno</a:t>
            </a:r>
          </a:p>
          <a:p>
            <a:pPr>
              <a:spcBef>
                <a:spcPct val="20000"/>
              </a:spcBef>
              <a:buFont typeface="Arial" charset="0"/>
              <a:buNone/>
            </a:pPr>
            <a:endParaRPr lang="cs-CZ" sz="3200">
              <a:latin typeface="Calibri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202</TotalTime>
  <Words>196</Words>
  <Application>Microsoft Office PowerPoint</Application>
  <PresentationFormat>On-screen Show (4:3)</PresentationFormat>
  <Paragraphs>111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3" baseType="lpstr">
      <vt:lpstr>Calibri</vt:lpstr>
      <vt:lpstr>Arial</vt:lpstr>
      <vt:lpstr>Times New Roman</vt:lpstr>
      <vt:lpstr>Motiv systému Office</vt:lpstr>
      <vt:lpstr>Motiv systému Office</vt:lpstr>
      <vt:lpstr>Snímek 1</vt:lpstr>
      <vt:lpstr>Snímek 2</vt:lpstr>
      <vt:lpstr>Greetings</vt:lpstr>
      <vt:lpstr>Greetings - pozdravy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Greetings</dc:title>
  <dc:creator>sanclu</dc:creator>
  <cp:lastModifiedBy>Iveta Kudláčková</cp:lastModifiedBy>
  <cp:revision>24</cp:revision>
  <dcterms:created xsi:type="dcterms:W3CDTF">2012-02-07T09:50:21Z</dcterms:created>
  <dcterms:modified xsi:type="dcterms:W3CDTF">2012-05-09T13:57:49Z</dcterms:modified>
</cp:coreProperties>
</file>