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1"/>
  </p:notesMasterIdLst>
  <p:sldIdLst>
    <p:sldId id="256" r:id="rId2"/>
    <p:sldId id="273" r:id="rId3"/>
    <p:sldId id="282" r:id="rId4"/>
    <p:sldId id="283" r:id="rId5"/>
    <p:sldId id="284" r:id="rId6"/>
    <p:sldId id="285" r:id="rId7"/>
    <p:sldId id="280" r:id="rId8"/>
    <p:sldId id="281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94617" autoAdjust="0"/>
  </p:normalViewPr>
  <p:slideViewPr>
    <p:cSldViewPr>
      <p:cViewPr>
        <p:scale>
          <a:sx n="80" d="100"/>
          <a:sy n="80" d="100"/>
        </p:scale>
        <p:origin x="-96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2598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ics.muni.cz/bulletin/images/vol06num02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hyperlink" Target="http://www.gify.nou.cz/do8_vlak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lpinetpanorama.com/page7.php" TargetMode="External"/><Relationship Id="rId2" Type="http://schemas.openxmlformats.org/officeDocument/2006/relationships/hyperlink" Target="http://www.gify.nou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ify.nou.cz/do8_vlak.htm" TargetMode="External"/><Relationship Id="rId5" Type="http://schemas.openxmlformats.org/officeDocument/2006/relationships/hyperlink" Target="http://www.ics.muni.cz/bulletin/images/vol06num02.html" TargetMode="External"/><Relationship Id="rId4" Type="http://schemas.openxmlformats.org/officeDocument/2006/relationships/hyperlink" Target="http://www.gify.nou.cz/lid_skol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Vyhledávání informací na 			internetu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17.3.2011</a:t>
            </a:r>
          </a:p>
          <a:p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III./2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17.3.2011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III./2 Inovace a zkvalitnění výuky prostřednictvím ICT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sz="quarter" idx="1"/>
          </p:nvPr>
        </p:nvSpPr>
        <p:spPr>
          <a:xfrm>
            <a:off x="914400" y="836613"/>
            <a:ext cx="7772400" cy="5183187"/>
          </a:xfrm>
        </p:spPr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None/>
            </a:pPr>
            <a:r>
              <a:rPr lang="cs-CZ" sz="4800" dirty="0" smtClean="0"/>
              <a:t>TEORIE INTERNETU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KAPITOLA 5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PRÁCE S INTERNETOVÝMI STRÁNKAMI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1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043736" cy="1760446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innerShdw dist="317500" dir="2820000">
              <a:prstClr val="black">
                <a:alpha val="0"/>
              </a:prstClr>
            </a:innerShdw>
          </a:effectLst>
        </p:spPr>
      </p:pic>
      <p:sp>
        <p:nvSpPr>
          <p:cNvPr id="2" name="Obdélník 1"/>
          <p:cNvSpPr/>
          <p:nvPr/>
        </p:nvSpPr>
        <p:spPr>
          <a:xfrm>
            <a:off x="2727304" y="3429000"/>
            <a:ext cx="18851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ULOŽENÍ STRÁNKY DO POČÍTAČE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Html</a:t>
            </a:r>
            <a:r>
              <a:rPr lang="cs-CZ" dirty="0" smtClean="0"/>
              <a:t> kód stránky lze uložit do libovolného adresáře na disku</a:t>
            </a:r>
          </a:p>
          <a:p>
            <a:r>
              <a:rPr lang="cs-CZ" dirty="0" smtClean="0"/>
              <a:t>Při ukládání celé stránky vytvoří Explorer ve stejném adresáři, kam ukládá HTML soubor, i složku se stejným názvem. Do ní umístí všechny obrázky, které se stránkou souvisí</a:t>
            </a:r>
          </a:p>
          <a:p>
            <a:r>
              <a:rPr lang="cs-CZ" dirty="0" smtClean="0"/>
              <a:t>Postup uložení</a:t>
            </a:r>
          </a:p>
          <a:p>
            <a:pPr lvl="1"/>
            <a:r>
              <a:rPr lang="cs-CZ" dirty="0" smtClean="0"/>
              <a:t>Tlačítko SOUBOR</a:t>
            </a:r>
          </a:p>
          <a:p>
            <a:pPr lvl="1"/>
            <a:r>
              <a:rPr lang="cs-CZ" dirty="0" smtClean="0"/>
              <a:t>Položka ULOŽIT JAKO</a:t>
            </a:r>
          </a:p>
          <a:p>
            <a:pPr lvl="1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365104"/>
            <a:ext cx="3718684" cy="895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čára 8"/>
          <p:cNvCxnSpPr/>
          <p:nvPr/>
        </p:nvCxnSpPr>
        <p:spPr>
          <a:xfrm rot="10800000" flipV="1">
            <a:off x="4139952" y="4797152"/>
            <a:ext cx="165618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483768" y="5445224"/>
            <a:ext cx="4248472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Aby se uložila celá stránka, tzn. Včetně všech obrázků, je nutné, aby volba ULOŽIT JAKO TYP byla nastavena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 na ÚPLNÁ WEBOVÁ STRÁNKA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ULOŽENÍ STRÁNKY – POUZE TEXTOVÉ ČÁSTI BEZ OBRÁZKŮ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Jestli vám postačí pouze textová část stránky</a:t>
            </a:r>
            <a:br>
              <a:rPr lang="cs-CZ" dirty="0" smtClean="0"/>
            </a:br>
            <a:r>
              <a:rPr lang="cs-CZ" dirty="0" smtClean="0"/>
              <a:t>(bez obrázků, reklam apod.)</a:t>
            </a:r>
          </a:p>
          <a:p>
            <a:r>
              <a:rPr lang="cs-CZ" dirty="0" smtClean="0"/>
              <a:t>V tomto případě se volí v dialogovém okně nabídka</a:t>
            </a:r>
            <a:br>
              <a:rPr lang="cs-CZ" dirty="0" smtClean="0"/>
            </a:br>
            <a:r>
              <a:rPr lang="cs-CZ" i="1" dirty="0" smtClean="0"/>
              <a:t>ULOŽIT JAKO TYP </a:t>
            </a:r>
            <a:r>
              <a:rPr lang="cs-CZ" dirty="0" smtClean="0"/>
              <a:t>viz. obrázek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789040"/>
            <a:ext cx="46101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 rot="5400000" flipH="1" flipV="1">
            <a:off x="4427984" y="3789040"/>
            <a:ext cx="1800200" cy="360040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ULOŽENÍ </a:t>
            </a:r>
            <a:br>
              <a:rPr lang="cs-CZ" sz="3200" dirty="0" smtClean="0"/>
            </a:br>
            <a:r>
              <a:rPr lang="cs-CZ" sz="3200" dirty="0" smtClean="0"/>
              <a:t>SAMOSTATNÉHO OBRÁZKU ZE STRÁNKY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Uložit lze i samostatný obrázek</a:t>
            </a:r>
          </a:p>
          <a:p>
            <a:r>
              <a:rPr lang="cs-CZ" dirty="0" smtClean="0"/>
              <a:t>Na stránkách se vyskytují obrázky typu </a:t>
            </a:r>
            <a:r>
              <a:rPr lang="cs-CZ" dirty="0" err="1" smtClean="0"/>
              <a:t>gif</a:t>
            </a:r>
            <a:r>
              <a:rPr lang="cs-CZ" dirty="0" smtClean="0"/>
              <a:t> nebo </a:t>
            </a:r>
            <a:r>
              <a:rPr lang="cs-CZ" dirty="0" err="1" smtClean="0"/>
              <a:t>jpg</a:t>
            </a:r>
            <a:endParaRPr lang="cs-CZ" dirty="0" smtClean="0"/>
          </a:p>
          <a:p>
            <a:pPr lvl="1"/>
            <a:r>
              <a:rPr lang="cs-CZ" dirty="0" smtClean="0"/>
              <a:t>Klepněte na obrázek pravým tlačítkem myši</a:t>
            </a:r>
          </a:p>
          <a:p>
            <a:pPr lvl="1"/>
            <a:r>
              <a:rPr lang="cs-CZ" dirty="0" smtClean="0"/>
              <a:t>V otevřené nabídce klepněte na </a:t>
            </a:r>
            <a:r>
              <a:rPr lang="cs-CZ" i="1" dirty="0" smtClean="0"/>
              <a:t>ULOŽIT OBRÁZEK JAKO</a:t>
            </a:r>
          </a:p>
          <a:p>
            <a:pPr lvl="1"/>
            <a:r>
              <a:rPr lang="cs-CZ" dirty="0" smtClean="0"/>
              <a:t>Otevře se standardní ukládací okno WINDOWS. Zde vyberete adresář a jméno souboru kam se má obrázek uložit</a:t>
            </a:r>
          </a:p>
          <a:p>
            <a:pPr lvl="1"/>
            <a:r>
              <a:rPr lang="cs-CZ" dirty="0" smtClean="0"/>
              <a:t>Klepněte na tlačítko uložit a je hotovo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9412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ULOŽENÍ DALŠÍCH SOUBORŮ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internetových stránkách se často vyskytují odkazy na soubory, které je možné stáhnout do počítače.</a:t>
            </a:r>
          </a:p>
          <a:p>
            <a:r>
              <a:rPr lang="cs-CZ" dirty="0" smtClean="0"/>
              <a:t>Jedná se o:</a:t>
            </a:r>
          </a:p>
          <a:p>
            <a:pPr lvl="1"/>
            <a:r>
              <a:rPr lang="cs-CZ" dirty="0" smtClean="0"/>
              <a:t>Demoverze programů</a:t>
            </a:r>
          </a:p>
          <a:p>
            <a:pPr lvl="1"/>
            <a:r>
              <a:rPr lang="cs-CZ" dirty="0" smtClean="0"/>
              <a:t>Soubory s dokumenty</a:t>
            </a:r>
          </a:p>
          <a:p>
            <a:pPr lvl="1"/>
            <a:r>
              <a:rPr lang="cs-CZ" dirty="0" smtClean="0"/>
              <a:t>Sobory se zvukovým záznamem</a:t>
            </a:r>
          </a:p>
          <a:p>
            <a:pPr lvl="1"/>
            <a:r>
              <a:rPr lang="cs-CZ" dirty="0" smtClean="0"/>
              <a:t>Soubory s videozáznamem</a:t>
            </a:r>
          </a:p>
          <a:p>
            <a:r>
              <a:rPr lang="cs-CZ" dirty="0" smtClean="0"/>
              <a:t>Pozor na nelegálně stažené soubory, hudbu a filmy!</a:t>
            </a:r>
          </a:p>
          <a:p>
            <a:r>
              <a:rPr lang="cs-CZ" dirty="0" smtClean="0"/>
              <a:t>Stažení souboru provedete:</a:t>
            </a:r>
          </a:p>
          <a:p>
            <a:pPr lvl="1"/>
            <a:r>
              <a:rPr lang="cs-CZ" dirty="0" smtClean="0"/>
              <a:t>Standardně levým tlačítkem myši</a:t>
            </a:r>
          </a:p>
          <a:p>
            <a:pPr lvl="1"/>
            <a:r>
              <a:rPr lang="cs-CZ" dirty="0" smtClean="0"/>
              <a:t>Pravým tlačítkem myši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Zápis do sešitu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 numCol="1">
            <a:normAutofit/>
          </a:bodyPr>
          <a:lstStyle/>
          <a:p>
            <a:r>
              <a:rPr lang="cs-CZ" dirty="0" smtClean="0"/>
              <a:t>Webovou stránku je možné uložit jako:</a:t>
            </a:r>
          </a:p>
          <a:p>
            <a:pPr lvl="1"/>
            <a:r>
              <a:rPr lang="cs-CZ" dirty="0" smtClean="0"/>
              <a:t>Celek – text, obrázky…..</a:t>
            </a:r>
          </a:p>
          <a:p>
            <a:pPr lvl="1"/>
            <a:r>
              <a:rPr lang="cs-CZ" dirty="0" smtClean="0"/>
              <a:t>Pouze text</a:t>
            </a:r>
          </a:p>
          <a:p>
            <a:pPr lvl="1"/>
            <a:r>
              <a:rPr lang="cs-CZ" dirty="0" smtClean="0"/>
              <a:t>Vybrat l uložení pouze obrázky</a:t>
            </a:r>
          </a:p>
          <a:p>
            <a:r>
              <a:rPr lang="cs-CZ" dirty="0" smtClean="0"/>
              <a:t>Z webových stránek lze také stáhnout různé soubory:</a:t>
            </a:r>
          </a:p>
          <a:p>
            <a:pPr lvl="1"/>
            <a:r>
              <a:rPr lang="cs-CZ" dirty="0" smtClean="0"/>
              <a:t>Demoverze programů</a:t>
            </a:r>
          </a:p>
          <a:p>
            <a:pPr lvl="1"/>
            <a:r>
              <a:rPr lang="cs-CZ" dirty="0" smtClean="0"/>
              <a:t>Soubory s materiály</a:t>
            </a:r>
          </a:p>
          <a:p>
            <a:pPr lvl="1"/>
            <a:r>
              <a:rPr lang="cs-CZ" dirty="0" smtClean="0"/>
              <a:t>Zvuky, hudbu…</a:t>
            </a:r>
          </a:p>
          <a:p>
            <a:pPr lvl="1"/>
            <a:r>
              <a:rPr lang="cs-CZ" dirty="0" smtClean="0"/>
              <a:t>Různé videomateriály</a:t>
            </a: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Pozor na nelegálně stažené soubory, hudbu a filmy!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604448" y="1412776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Č.5   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556792"/>
            <a:ext cx="7772400" cy="4463008"/>
          </a:xfrm>
        </p:spPr>
        <p:txBody>
          <a:bodyPr>
            <a:normAutofit fontScale="40000" lnSpcReduction="20000"/>
          </a:bodyPr>
          <a:lstStyle/>
          <a:p>
            <a:r>
              <a:rPr lang="cs-CZ" sz="33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A.</a:t>
            </a:r>
          </a:p>
          <a:p>
            <a:pPr>
              <a:buNone/>
            </a:pPr>
            <a:r>
              <a:rPr lang="cs-CZ" sz="3600" dirty="0" smtClean="0"/>
              <a:t>       Na stránce www. seznam.</a:t>
            </a:r>
            <a:r>
              <a:rPr lang="cs-CZ" sz="3600" dirty="0" err="1" smtClean="0"/>
              <a:t>cz</a:t>
            </a:r>
            <a:r>
              <a:rPr lang="cs-CZ" sz="3600" dirty="0" smtClean="0"/>
              <a:t> klikni na odkaz mapy. Na mapách najdi mapu, která zobrazuje tvé bydliště a školu. Mapu s přesnou polohou zkopíruj do Malování, označ červenou šipkou bydliště a školu a zakresli do mapy tvou cestu do školy. Vše hotové ulož  do své </a:t>
            </a:r>
            <a:r>
              <a:rPr lang="cs-CZ" sz="3600" b="1" i="1" u="sng" dirty="0" smtClean="0"/>
              <a:t>složky\</a:t>
            </a:r>
            <a:r>
              <a:rPr lang="cs-CZ" sz="3600" b="1" i="1" u="sng" dirty="0" err="1" smtClean="0"/>
              <a:t>internet</a:t>
            </a:r>
            <a:r>
              <a:rPr lang="cs-CZ" sz="3600" b="1" i="1" u="sng" dirty="0" smtClean="0"/>
              <a:t>\</a:t>
            </a:r>
            <a:r>
              <a:rPr lang="cs-CZ" sz="3600" b="1" i="1" u="sng" dirty="0" err="1" smtClean="0"/>
              <a:t>ukol</a:t>
            </a:r>
            <a:r>
              <a:rPr lang="cs-CZ" sz="3600" b="1" i="1" u="sng" dirty="0" smtClean="0"/>
              <a:t>_5_A\.</a:t>
            </a:r>
          </a:p>
          <a:p>
            <a:pPr>
              <a:buNone/>
            </a:pPr>
            <a:r>
              <a:rPr lang="cs-CZ" sz="3600" dirty="0" smtClean="0"/>
              <a:t> </a:t>
            </a:r>
          </a:p>
          <a:p>
            <a:r>
              <a:rPr lang="cs-CZ" sz="3600" dirty="0" smtClean="0"/>
              <a:t> B</a:t>
            </a:r>
          </a:p>
          <a:p>
            <a:pPr>
              <a:buNone/>
            </a:pPr>
            <a:r>
              <a:rPr lang="cs-CZ" sz="3600" dirty="0" smtClean="0"/>
              <a:t>      Naplánuj sobotní výlet, vymysli si cíl cesty, vyber vhodnou dopravu  - vlak nebo autobus a  z jízdních řádů vyhledej spojení. Ve Wordu zpracuj na jednu stranu popis cesty, obrázek cíle a naplánuj odjezd a příjezd a všechna spojení.Vše ulož do své </a:t>
            </a:r>
            <a:r>
              <a:rPr lang="cs-CZ" sz="3600" b="1" i="1" u="sng" dirty="0" smtClean="0"/>
              <a:t>složky \</a:t>
            </a:r>
            <a:r>
              <a:rPr lang="cs-CZ" sz="3600" b="1" i="1" u="sng" dirty="0" err="1" smtClean="0"/>
              <a:t>internet</a:t>
            </a:r>
            <a:r>
              <a:rPr lang="cs-CZ" sz="3600" b="1" i="1" u="sng" dirty="0" smtClean="0"/>
              <a:t>\</a:t>
            </a:r>
            <a:r>
              <a:rPr lang="cs-CZ" sz="3600" b="1" i="1" u="sng" dirty="0" err="1" smtClean="0"/>
              <a:t>ukol</a:t>
            </a:r>
            <a:r>
              <a:rPr lang="cs-CZ" sz="3600" b="1" i="1" u="sng" dirty="0" smtClean="0"/>
              <a:t>_5_B\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 </a:t>
            </a:r>
          </a:p>
          <a:p>
            <a:r>
              <a:rPr lang="cs-CZ" sz="3600" dirty="0" smtClean="0"/>
              <a:t>NÁPOVĚDA PRO VYHLEDÁNÍ SPOJENÍ:</a:t>
            </a:r>
          </a:p>
          <a:p>
            <a:pPr lvl="0">
              <a:buNone/>
            </a:pPr>
            <a:r>
              <a:rPr lang="cs-CZ" sz="3600" dirty="0" smtClean="0"/>
              <a:t>       na stránce www. </a:t>
            </a:r>
            <a:r>
              <a:rPr lang="cs-CZ" sz="3600" dirty="0" err="1" smtClean="0"/>
              <a:t>idos.cz</a:t>
            </a:r>
            <a:r>
              <a:rPr lang="cs-CZ" sz="3600" dirty="0" smtClean="0"/>
              <a:t> najdeš formulář. Ten vyplň – odkud chcete jet a kam, kdy a v kolik hodin.</a:t>
            </a:r>
          </a:p>
          <a:p>
            <a:pPr lvl="0">
              <a:buNone/>
            </a:pPr>
            <a:r>
              <a:rPr lang="cs-CZ" sz="3600" dirty="0" smtClean="0"/>
              <a:t>	můžete si určit speciální požadavky, např. počet přestupů, přibližný čas odjezdu a příjezdu atd..</a:t>
            </a:r>
          </a:p>
          <a:p>
            <a:pPr lvl="0">
              <a:buNone/>
            </a:pPr>
            <a:r>
              <a:rPr lang="cs-CZ" sz="3600" dirty="0" smtClean="0"/>
              <a:t>	po vyplnění klepněte na tlačítko vyhledat</a:t>
            </a:r>
          </a:p>
          <a:p>
            <a:pPr lvl="0">
              <a:buNone/>
            </a:pPr>
            <a:r>
              <a:rPr lang="cs-CZ" sz="3600" dirty="0" smtClean="0"/>
              <a:t>	Nebude-li vám něco jasné ptejte se učitele</a:t>
            </a:r>
          </a:p>
          <a:p>
            <a:pPr>
              <a:buNone/>
            </a:pPr>
            <a:r>
              <a:rPr lang="cs-CZ" sz="3600" dirty="0" smtClean="0"/>
              <a:t>        TEĎ UŽ JEN ŠŤASTNOU CESTU!!!</a:t>
            </a:r>
          </a:p>
          <a:p>
            <a:pPr marL="514350" indent="-514350">
              <a:lnSpc>
                <a:spcPct val="80000"/>
              </a:lnSpc>
              <a:buNone/>
            </a:pPr>
            <a:endParaRPr lang="cs-CZ" sz="6000" dirty="0" smtClean="0">
              <a:solidFill>
                <a:srgbClr val="FF0000"/>
              </a:solidFill>
            </a:endParaRPr>
          </a:p>
        </p:txBody>
      </p:sp>
      <p:pic>
        <p:nvPicPr>
          <p:cNvPr id="7" name="Picture 2" descr="\\xserver\users\icts\Dokumenty\Obrázky\pc\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60648"/>
            <a:ext cx="1380385" cy="1484784"/>
          </a:xfrm>
          <a:prstGeom prst="rect">
            <a:avLst/>
          </a:prstGeom>
          <a:noFill/>
        </p:spPr>
      </p:pic>
      <p:pic>
        <p:nvPicPr>
          <p:cNvPr id="8" name="Obrázek 7" descr="v12.gif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95936" y="5373216"/>
            <a:ext cx="3981450" cy="55245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8100392" y="1412776"/>
            <a:ext cx="228257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100392" y="5805264"/>
            <a:ext cx="11412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Pavel Navrátil - Internet pro školy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-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 -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Martin Pokorný -  Digitální technologie ve výuce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Pavel Navrátil - S počítačem na základní škole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Obrázky ze stránek </a:t>
            </a:r>
            <a:r>
              <a:rPr lang="cs-CZ" dirty="0" smtClean="0">
                <a:hlinkClick r:id="rId2"/>
              </a:rPr>
              <a:t>www.gify.nou.cz</a:t>
            </a:r>
            <a:endParaRPr lang="cs-CZ" dirty="0" smtClean="0"/>
          </a:p>
          <a:p>
            <a:pPr lvl="1"/>
            <a:r>
              <a:rPr lang="cs-CZ" dirty="0" smtClean="0"/>
              <a:t>Obr. </a:t>
            </a:r>
            <a:r>
              <a:rPr lang="cs-CZ" dirty="0"/>
              <a:t>1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elpinetpanorama.com/page7.php</a:t>
            </a:r>
            <a:endParaRPr lang="cs-CZ" dirty="0" smtClean="0"/>
          </a:p>
          <a:p>
            <a:pPr lvl="1"/>
            <a:r>
              <a:rPr lang="cs-CZ" dirty="0" smtClean="0"/>
              <a:t>Obr. </a:t>
            </a:r>
            <a:r>
              <a:rPr lang="cs-CZ" dirty="0"/>
              <a:t>2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www.gify.nou.cz/lid_skola.htm</a:t>
            </a:r>
            <a:endParaRPr lang="cs-CZ" dirty="0" smtClean="0"/>
          </a:p>
          <a:p>
            <a:pPr lvl="1"/>
            <a:r>
              <a:rPr lang="cs-CZ" dirty="0" smtClean="0"/>
              <a:t>Obr. </a:t>
            </a:r>
            <a:r>
              <a:rPr lang="cs-CZ" dirty="0"/>
              <a:t>3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www.ics.muni.cz/bulletin/images/vol06num02.html</a:t>
            </a:r>
            <a:endParaRPr lang="cs-CZ" dirty="0" smtClean="0"/>
          </a:p>
          <a:p>
            <a:pPr lvl="1"/>
            <a:r>
              <a:rPr lang="cs-CZ" dirty="0" smtClean="0"/>
              <a:t>Obr. </a:t>
            </a:r>
            <a:r>
              <a:rPr lang="cs-CZ" dirty="0"/>
              <a:t>4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www.gify.nou.cz/do8_vlak.htm</a:t>
            </a: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377</TotalTime>
  <Words>378</Words>
  <Application>Microsoft Office PowerPoint</Application>
  <PresentationFormat>Předvádění na obrazovce (4:3)</PresentationFormat>
  <Paragraphs>111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 Staré Město   Interaktivní škola pro žáka 21.století</vt:lpstr>
      <vt:lpstr>Prezentace aplikace PowerPoint</vt:lpstr>
      <vt:lpstr>ULOŽENÍ STRÁNKY DO POČÍTAČE</vt:lpstr>
      <vt:lpstr>ULOŽENÍ STRÁNKY – POUZE TEXTOVÉ ČÁSTI BEZ OBRÁZKŮ</vt:lpstr>
      <vt:lpstr>ULOŽENÍ  SAMOSTATNÉHO OBRÁZKU ZE STRÁNKY</vt:lpstr>
      <vt:lpstr>ULOŽENÍ DALŠÍCH SOUBORŮ</vt:lpstr>
      <vt:lpstr>Zápis do sešitu </vt:lpstr>
      <vt:lpstr>ÚKOL Č.5    </vt:lpstr>
      <vt:lpstr>Informační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71</cp:revision>
  <dcterms:created xsi:type="dcterms:W3CDTF">2009-11-29T16:30:26Z</dcterms:created>
  <dcterms:modified xsi:type="dcterms:W3CDTF">2012-12-27T16:39:55Z</dcterms:modified>
</cp:coreProperties>
</file>