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8"/>
  </p:notesMasterIdLst>
  <p:sldIdLst>
    <p:sldId id="256" r:id="rId2"/>
    <p:sldId id="273" r:id="rId3"/>
    <p:sldId id="282" r:id="rId4"/>
    <p:sldId id="283" r:id="rId5"/>
    <p:sldId id="281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7" autoAdjust="0"/>
    <p:restoredTop sz="94617" autoAdjust="0"/>
  </p:normalViewPr>
  <p:slideViewPr>
    <p:cSldViewPr>
      <p:cViewPr varScale="1">
        <p:scale>
          <a:sx n="69" d="100"/>
          <a:sy n="69" d="100"/>
        </p:scale>
        <p:origin x="-129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817FEE1-B03F-4083-B28E-1EF5AE51B9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3531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AA573E-D3B1-4AC7-913F-BCEC0C1AB8B5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55235-BAAC-4544-B79A-077BA5CC2ABA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EC8C024-9BBE-4967-A826-1228ABA1F5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96363-1696-474E-831D-9EB9618CF8B9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75A24BE-A9F8-4CED-8346-7DC74C720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9231-C544-419A-AF57-F5E3FAD30372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03DB-480A-4DF5-8460-C4825BB243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7BBF5-9A17-4D86-83A1-62099F3B7D31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D2BF1-1106-49B2-A48C-1C3319F72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26ED-F9EA-4178-B0AB-78F59E3DCE86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11A5-5F57-458E-B4AA-8E8E73F883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475FA-7BEF-4DA6-8F1A-0644755DD22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7F1A5-2423-48AA-AE2A-C7BC9FFEC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56240-616F-411C-B853-219D94C47EA7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F594E-C73F-4F96-827D-58C615D3E8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D6F6-D7BF-4B96-952E-CD3751F6738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9F7A9A7-AEB2-4FB2-AE5C-302F3159BA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1E20-4F27-4FBD-9338-EE4724D807A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0D966-082C-4C10-83A4-CD2BD70663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9A31D-EBF9-483B-9A66-C927692F0C6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F3768-4BF9-42DB-A40E-BC3D63C01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4A8F2E-B3EC-4ECD-8D2A-6281034DE081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1FA642-C6D5-4047-8131-CB4C4EEBD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ics.muni.cz/bulletin/images/vol06num02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cs.muni.cz/bulletin/images/vol06num02.html" TargetMode="External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8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		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		VI.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	Vyhledávání informací na 			internetu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	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10" name="Nadpis 7"/>
          <p:cNvSpPr>
            <a:spLocks noGrp="1"/>
          </p:cNvSpPr>
          <p:nvPr>
            <p:ph type="ctrTitle"/>
          </p:nvPr>
        </p:nvSpPr>
        <p:spPr>
          <a:xfrm>
            <a:off x="1115616" y="404664"/>
            <a:ext cx="7422977" cy="243150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</a:t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8C024-9BBE-4967-A826-1228ABA1F5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24.3.2011</a:t>
            </a:r>
            <a:endParaRPr lang="cs-CZ" dirty="0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III./2 Inovace a zkvalitnění </a:t>
            </a:r>
            <a:r>
              <a:rPr lang="cs-CZ" smtClean="0"/>
              <a:t>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sz="quarter" idx="1"/>
          </p:nvPr>
        </p:nvSpPr>
        <p:spPr>
          <a:xfrm>
            <a:off x="914400" y="836613"/>
            <a:ext cx="7772400" cy="5183187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None/>
            </a:pPr>
            <a:r>
              <a:rPr lang="cs-CZ" sz="4800" dirty="0" smtClean="0"/>
              <a:t>TEORIE INTERNETU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KAPITOLA 6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ZKOPÍROVÁNÍ A ÚPRAVA TEXTU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1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043736" cy="1760446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innerShdw dist="317500" dir="2820000">
              <a:prstClr val="black">
                <a:alpha val="0"/>
              </a:prstClr>
            </a:innerShdw>
          </a:effectLst>
        </p:spPr>
      </p:pic>
      <p:sp>
        <p:nvSpPr>
          <p:cNvPr id="2" name="Obdélník 1"/>
          <p:cNvSpPr/>
          <p:nvPr/>
        </p:nvSpPr>
        <p:spPr>
          <a:xfrm>
            <a:off x="2843808" y="3533262"/>
            <a:ext cx="144016" cy="2557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NEJSNAŽŠÍ ZPŮSOB ZKOPÍROVÁNÍ TEXTOVÉ INFORMACE</a:t>
            </a:r>
            <a:endParaRPr lang="cs-CZ" sz="28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Nastavte stránku, ze které chcete čerpat informace</a:t>
            </a:r>
          </a:p>
          <a:p>
            <a:r>
              <a:rPr lang="cs-CZ" dirty="0" smtClean="0"/>
              <a:t>Nastavte se na začátek textu, který chcete zkopírovat a stiskněte levé tlačítko myši</a:t>
            </a:r>
          </a:p>
          <a:p>
            <a:r>
              <a:rPr lang="cs-CZ" dirty="0" smtClean="0"/>
              <a:t>Táhněte levým tlačítkem myši směrem k požadovanému konci kopírovaného textu. Text se označí do </a:t>
            </a:r>
            <a:r>
              <a:rPr lang="cs-CZ" dirty="0" err="1" smtClean="0"/>
              <a:t>tzv</a:t>
            </a:r>
            <a:r>
              <a:rPr lang="cs-CZ" dirty="0" smtClean="0"/>
              <a:t>, </a:t>
            </a:r>
            <a:r>
              <a:rPr lang="cs-CZ" i="1" dirty="0" smtClean="0"/>
              <a:t>bloku</a:t>
            </a:r>
          </a:p>
          <a:p>
            <a:r>
              <a:rPr lang="cs-CZ" dirty="0" smtClean="0"/>
              <a:t>Jakmile je text označen, klepněte na něj pravým tlačítkem a v malé nabídce zvolte položku </a:t>
            </a:r>
            <a:r>
              <a:rPr lang="cs-CZ" i="1" dirty="0" smtClean="0"/>
              <a:t>KOPÍROVAT</a:t>
            </a:r>
          </a:p>
          <a:p>
            <a:r>
              <a:rPr lang="cs-CZ" dirty="0" smtClean="0"/>
              <a:t>Okno s prohlížečem minimalizujte</a:t>
            </a:r>
          </a:p>
          <a:p>
            <a:r>
              <a:rPr lang="cs-CZ" dirty="0" smtClean="0"/>
              <a:t>Spusťte program do kterého chcete text přenést a nastavte kurzor tam kam chcete text vložit</a:t>
            </a:r>
          </a:p>
          <a:p>
            <a:r>
              <a:rPr lang="cs-CZ" dirty="0" smtClean="0"/>
              <a:t>Klepněte v nabídce na položku </a:t>
            </a:r>
            <a:r>
              <a:rPr lang="cs-CZ" i="1" dirty="0" smtClean="0"/>
              <a:t>ÚPRAVY</a:t>
            </a:r>
            <a:r>
              <a:rPr lang="cs-CZ" dirty="0" smtClean="0"/>
              <a:t> a zvolte položku </a:t>
            </a:r>
            <a:r>
              <a:rPr lang="cs-CZ" i="1" dirty="0" smtClean="0"/>
              <a:t>VLOŽIT</a:t>
            </a:r>
            <a:endParaRPr lang="cs-CZ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SNADNÉ ZKOPÍROVÁNÍ OBRÁZKU Z INTERNETU</a:t>
            </a:r>
            <a:endParaRPr lang="cs-CZ" sz="24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268760"/>
            <a:ext cx="7772400" cy="47510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Nastavte se na stránku, ze které chcete obrázek získat</a:t>
            </a:r>
          </a:p>
          <a:p>
            <a:r>
              <a:rPr lang="cs-CZ" dirty="0" smtClean="0"/>
              <a:t>Na obrázek, který chcete zkopírovat, klepněte jednou pravým tlačítkem myši</a:t>
            </a:r>
          </a:p>
          <a:p>
            <a:r>
              <a:rPr lang="cs-CZ" dirty="0" smtClean="0"/>
              <a:t>V zobrazené nabídce klepněte na položku </a:t>
            </a:r>
            <a:r>
              <a:rPr lang="cs-CZ" i="1" dirty="0" smtClean="0"/>
              <a:t>KOPÍROVAT</a:t>
            </a:r>
          </a:p>
          <a:p>
            <a:r>
              <a:rPr lang="cs-CZ" dirty="0" smtClean="0"/>
              <a:t>Nyní je obrázek zkopírován ve schránce. Okno s prohlížečem můžete buď minimalizovat, nebo přímo zavřít. Spusťte program, do kterého si přejete obrázek přenést</a:t>
            </a:r>
          </a:p>
          <a:p>
            <a:r>
              <a:rPr lang="cs-CZ" dirty="0" smtClean="0"/>
              <a:t>V hlavní nabídce zvolte položku ÚPRAVY a dále položku VLOŽIT a obrázek bude zkopírován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Č.6   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7772400" cy="4102968"/>
          </a:xfrm>
        </p:spPr>
        <p:txBody>
          <a:bodyPr>
            <a:normAutofit/>
          </a:bodyPr>
          <a:lstStyle/>
          <a:p>
            <a:pPr marL="514350" indent="-514350">
              <a:lnSpc>
                <a:spcPct val="80000"/>
              </a:lnSpc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Pracuj podle pracovního listu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7" name="Picture 2" descr="\\xserver\users\icts\Dokumenty\Obrázky\pc\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60648"/>
            <a:ext cx="1380385" cy="148478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8328649" y="1745432"/>
            <a:ext cx="203791" cy="243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Pavel Navrátil - Internet pro školy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Pavel Navrátil - Informatika a výpočetní technika –</a:t>
            </a:r>
            <a:r>
              <a:rPr lang="cs-CZ" dirty="0" err="1" smtClean="0"/>
              <a:t>Kompedium</a:t>
            </a:r>
            <a:r>
              <a:rPr lang="cs-CZ" dirty="0" smtClean="0"/>
              <a:t>  -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Martin Pokorný -  Digitální technologie ve výuce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Pavel Navrátil - S počítačem na základní škole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1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elpinetpanorama.com/page7.php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2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www.ics.muni.cz/bulletin/images/vol06num02.html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378</TotalTime>
  <Words>240</Words>
  <Application>Microsoft Office PowerPoint</Application>
  <PresentationFormat>Předvádění na obrazovce (4:3)</PresentationFormat>
  <Paragraphs>54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 Staré Město   Interaktivní škola pro žáka 21.století</vt:lpstr>
      <vt:lpstr>Prezentace aplikace PowerPoint</vt:lpstr>
      <vt:lpstr>NEJSNAŽŠÍ ZPŮSOB ZKOPÍROVÁNÍ TEXTOVÉ INFORMACE</vt:lpstr>
      <vt:lpstr>SNADNÉ ZKOPÍROVÁNÍ OBRÁZKU Z INTERNETU</vt:lpstr>
      <vt:lpstr>ÚKOL Č.6    </vt:lpstr>
      <vt:lpstr>Informační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informačních technologií</dc:title>
  <dc:creator>HP</dc:creator>
  <cp:lastModifiedBy>icts</cp:lastModifiedBy>
  <cp:revision>76</cp:revision>
  <dcterms:created xsi:type="dcterms:W3CDTF">2009-11-29T16:30:26Z</dcterms:created>
  <dcterms:modified xsi:type="dcterms:W3CDTF">2012-12-27T16:50:20Z</dcterms:modified>
</cp:coreProperties>
</file>