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12"/>
  </p:notesMasterIdLst>
  <p:sldIdLst>
    <p:sldId id="256" r:id="rId2"/>
    <p:sldId id="273" r:id="rId3"/>
    <p:sldId id="282" r:id="rId4"/>
    <p:sldId id="283" r:id="rId5"/>
    <p:sldId id="284" r:id="rId6"/>
    <p:sldId id="285" r:id="rId7"/>
    <p:sldId id="286" r:id="rId8"/>
    <p:sldId id="280" r:id="rId9"/>
    <p:sldId id="281" r:id="rId10"/>
    <p:sldId id="262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17" autoAdjust="0"/>
  </p:normalViewPr>
  <p:slideViewPr>
    <p:cSldViewPr>
      <p:cViewPr varScale="1">
        <p:scale>
          <a:sx n="69" d="100"/>
          <a:sy n="69" d="100"/>
        </p:scale>
        <p:origin x="-129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817FEE1-B03F-4083-B28E-1EF5AE51B9F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137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AA573E-D3B1-4AC7-913F-BCEC0C1AB8B5}" type="slidenum">
              <a:rPr lang="cs-CZ"/>
              <a:pPr/>
              <a:t>1</a:t>
            </a:fld>
            <a:endParaRPr lang="cs-CZ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55235-BAAC-4544-B79A-077BA5CC2ABA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EC8C024-9BBE-4967-A826-1228ABA1F5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6363-1696-474E-831D-9EB9618CF8B9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75A24BE-A9F8-4CED-8346-7DC74C720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E9231-C544-419A-AF57-F5E3FAD30372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03DB-480A-4DF5-8460-C4825BB24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BBF5-9A17-4D86-83A1-62099F3B7D31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2BF1-1106-49B2-A48C-1C3319F72B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26ED-F9EA-4178-B0AB-78F59E3DCE86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11A5-5F57-458E-B4AA-8E8E73F88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475FA-7BEF-4DA6-8F1A-0644755DD22B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7F1A5-2423-48AA-AE2A-C7BC9FFECA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56240-616F-411C-B853-219D94C47EA7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594E-C73F-4F96-827D-58C615D3E8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ED6F6-D7BF-4B96-952E-CD3751F6738E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9F7A9A7-AEB2-4FB2-AE5C-302F3159BA5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1E20-4F27-4FBD-9338-EE4724D807AB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D966-082C-4C10-83A4-CD2BD7066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9A31D-EBF9-483B-9A66-C927692F0C6E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3768-4BF9-42DB-A40E-BC3D63C01B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4A8F2E-B3EC-4ECD-8D2A-6281034DE081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81FA642-C6D5-4047-8131-CB4C4EEBD0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://elpinetpanorama.com/page7.ph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gify.nou.cz/lid_skola.htm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ics.muni.cz/bulletin/images/vol06num02.html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ify.nou.cz/lid_skola.htm" TargetMode="External"/><Relationship Id="rId2" Type="http://schemas.openxmlformats.org/officeDocument/2006/relationships/hyperlink" Target="http://elpinetpanorama.com/page7.ph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cs.muni.cz/bulletin/images/vol06num0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708920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nadpis 8"/>
          <p:cNvSpPr>
            <a:spLocks noGrp="1"/>
          </p:cNvSpPr>
          <p:nvPr>
            <p:ph type="subTitle" idx="1"/>
          </p:nvPr>
        </p:nvSpPr>
        <p:spPr>
          <a:xfrm>
            <a:off x="1259632" y="3933056"/>
            <a:ext cx="640080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		Informatika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		VI.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	Vyhledávání informací na 			internetu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	</a:t>
            </a:r>
            <a:r>
              <a:rPr lang="cs-CZ" i="1" dirty="0" err="1" smtClean="0"/>
              <a:t>Mgr.Jana</a:t>
            </a:r>
            <a:r>
              <a:rPr lang="cs-CZ" i="1" dirty="0" smtClean="0"/>
              <a:t> </a:t>
            </a:r>
            <a:r>
              <a:rPr lang="cs-CZ" i="1" dirty="0" err="1" smtClean="0"/>
              <a:t>Hložková</a:t>
            </a:r>
            <a:endParaRPr lang="cs-CZ" i="1" dirty="0" smtClean="0"/>
          </a:p>
          <a:p>
            <a:pPr algn="l"/>
            <a:endParaRPr lang="cs-CZ" dirty="0" smtClean="0"/>
          </a:p>
        </p:txBody>
      </p:sp>
      <p:sp>
        <p:nvSpPr>
          <p:cNvPr id="10" name="Nadpis 7"/>
          <p:cNvSpPr>
            <a:spLocks noGrp="1"/>
          </p:cNvSpPr>
          <p:nvPr>
            <p:ph type="ctrTitle"/>
          </p:nvPr>
        </p:nvSpPr>
        <p:spPr>
          <a:xfrm>
            <a:off x="1115616" y="404664"/>
            <a:ext cx="7422977" cy="243150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</a:t>
            </a:r>
            <a:br>
              <a:rPr lang="cs-CZ" sz="3200" dirty="0" smtClean="0">
                <a:solidFill>
                  <a:srgbClr val="00B0F0"/>
                </a:solidFill>
              </a:rPr>
            </a:br>
            <a:r>
              <a:rPr lang="cs-CZ" sz="3200" dirty="0" smtClean="0">
                <a:solidFill>
                  <a:srgbClr val="00B0F0"/>
                </a:solidFill>
              </a:rPr>
              <a:t>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8C024-9BBE-4967-A826-1228ABA1F56E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13" name="Zástupný symbol pro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31.3.2011</a:t>
            </a:r>
            <a:endParaRPr lang="cs-CZ" dirty="0"/>
          </a:p>
        </p:txBody>
      </p:sp>
      <p:sp>
        <p:nvSpPr>
          <p:cNvPr id="1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šablona III./2 Inovace a zkvalitnění </a:t>
            </a:r>
            <a:r>
              <a:rPr lang="cs-CZ" smtClean="0"/>
              <a:t>výuky prostřednictvím ICT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sz="quarter" idx="1"/>
          </p:nvPr>
        </p:nvSpPr>
        <p:spPr>
          <a:xfrm>
            <a:off x="914400" y="836613"/>
            <a:ext cx="7772400" cy="5183187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cs-CZ" sz="4800" dirty="0" smtClean="0"/>
              <a:t>TEORIE INTERNETU</a:t>
            </a:r>
          </a:p>
          <a:p>
            <a:pPr algn="ctr">
              <a:buFont typeface="Wingdings" pitchFamily="2" charset="2"/>
              <a:buNone/>
            </a:pPr>
            <a:endParaRPr lang="cs-CZ" sz="4800" dirty="0" smtClean="0"/>
          </a:p>
          <a:p>
            <a:pPr algn="ctr">
              <a:buFont typeface="Wingdings" pitchFamily="2" charset="2"/>
              <a:buNone/>
            </a:pPr>
            <a:r>
              <a:rPr lang="cs-CZ" sz="4800" dirty="0" smtClean="0"/>
              <a:t>KAPITOLA 7</a:t>
            </a:r>
          </a:p>
          <a:p>
            <a:pPr algn="ctr">
              <a:buFont typeface="Wingdings" pitchFamily="2" charset="2"/>
              <a:buNone/>
            </a:pPr>
            <a:endParaRPr lang="cs-CZ" sz="4800" dirty="0" smtClean="0"/>
          </a:p>
          <a:p>
            <a:pPr algn="ctr">
              <a:buFont typeface="Wingdings" pitchFamily="2" charset="2"/>
              <a:buNone/>
            </a:pPr>
            <a:r>
              <a:rPr lang="cs-CZ" sz="4800" dirty="0" smtClean="0"/>
              <a:t>BOOKMARKS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1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72816"/>
            <a:ext cx="2043736" cy="1760446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innerShdw dist="317500" dir="2820000">
              <a:prstClr val="black">
                <a:alpha val="0"/>
              </a:prstClr>
            </a:innerShdw>
          </a:effectLst>
        </p:spPr>
      </p:pic>
      <p:sp>
        <p:nvSpPr>
          <p:cNvPr id="2" name="Obdélník 1"/>
          <p:cNvSpPr/>
          <p:nvPr/>
        </p:nvSpPr>
        <p:spPr>
          <a:xfrm>
            <a:off x="2727304" y="3533262"/>
            <a:ext cx="188512" cy="2557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/>
              <a:t>CO JSOU TO BOOKMARKS</a:t>
            </a:r>
            <a:endParaRPr lang="cs-CZ" sz="32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124744"/>
            <a:ext cx="7772400" cy="4895056"/>
          </a:xfrm>
        </p:spPr>
        <p:txBody>
          <a:bodyPr/>
          <a:lstStyle/>
          <a:p>
            <a:r>
              <a:rPr lang="cs-CZ" dirty="0" smtClean="0"/>
              <a:t>Většina  si po čase oblíbí určité stránky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err="1" smtClean="0"/>
              <a:t>Bookmarks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seznamy oblíbených stránek u jednotlivých prohlížečů</a:t>
            </a:r>
          </a:p>
          <a:p>
            <a:pPr lvl="1"/>
            <a:r>
              <a:rPr lang="cs-CZ" dirty="0" smtClean="0"/>
              <a:t>Jsou to databáze , které umožňují uložit adresu webové stránky, neukládá stránku(její obsah)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Práce s </a:t>
            </a:r>
            <a:r>
              <a:rPr lang="cs-CZ" dirty="0" err="1" smtClean="0"/>
              <a:t>bookmarks</a:t>
            </a:r>
            <a:r>
              <a:rPr lang="cs-CZ" dirty="0" smtClean="0"/>
              <a:t> zjednodušuje a urychluje pohyb po internetu</a:t>
            </a:r>
          </a:p>
          <a:p>
            <a:pPr lvl="1">
              <a:buNone/>
            </a:pPr>
            <a:endParaRPr lang="cs-CZ" dirty="0" smtClean="0"/>
          </a:p>
          <a:p>
            <a:pPr lvl="1"/>
            <a:endParaRPr lang="cs-C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VLOŽENÍ STRÁNKY DO OBLÍBENÝCH</a:t>
            </a:r>
            <a:endParaRPr lang="cs-CZ" sz="32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Chcete-li vložit adresu do oblíbených položek, je nutné se na této stránce nacházet</a:t>
            </a:r>
          </a:p>
          <a:p>
            <a:r>
              <a:rPr lang="cs-CZ" sz="2000" dirty="0" smtClean="0"/>
              <a:t>V hlavní nabídce klepněte na OBLÍBENÉ</a:t>
            </a:r>
          </a:p>
          <a:p>
            <a:r>
              <a:rPr lang="cs-CZ" sz="2000" dirty="0" smtClean="0"/>
              <a:t>V zobrazené nabídce zvolte </a:t>
            </a:r>
            <a:br>
              <a:rPr lang="cs-CZ" sz="2000" dirty="0" smtClean="0"/>
            </a:br>
            <a:r>
              <a:rPr lang="cs-CZ" sz="2000" dirty="0" smtClean="0"/>
              <a:t>PŘIDAT K OBLÍBENÝM POLOŽKÁM</a:t>
            </a:r>
          </a:p>
          <a:p>
            <a:r>
              <a:rPr lang="cs-CZ" sz="2000" dirty="0" smtClean="0"/>
              <a:t>Zobrazí se okno, v němž máte </a:t>
            </a:r>
            <a:br>
              <a:rPr lang="cs-CZ" sz="2000" dirty="0" smtClean="0"/>
            </a:br>
            <a:r>
              <a:rPr lang="cs-CZ" sz="2000" dirty="0" smtClean="0"/>
              <a:t>možnost pojmenovat adresu </a:t>
            </a:r>
            <a:br>
              <a:rPr lang="cs-CZ" sz="2000" dirty="0" smtClean="0"/>
            </a:br>
            <a:r>
              <a:rPr lang="cs-CZ" sz="2000" dirty="0" smtClean="0"/>
              <a:t>stránky ta, jak se bude jmenovat</a:t>
            </a:r>
            <a:br>
              <a:rPr lang="cs-CZ" sz="2000" dirty="0" smtClean="0"/>
            </a:br>
            <a:r>
              <a:rPr lang="cs-CZ" sz="2000" dirty="0" smtClean="0"/>
              <a:t>v seznamu </a:t>
            </a:r>
            <a:r>
              <a:rPr lang="cs-CZ" sz="2000" dirty="0" err="1" smtClean="0"/>
              <a:t>bookmarks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Klepnutím na tlačítko vytvořit</a:t>
            </a:r>
            <a:br>
              <a:rPr lang="cs-CZ" sz="2000" dirty="0" smtClean="0"/>
            </a:br>
            <a:r>
              <a:rPr lang="cs-CZ" sz="2000" dirty="0" smtClean="0"/>
              <a:t>máte možnost vytvořit novou </a:t>
            </a:r>
            <a:br>
              <a:rPr lang="cs-CZ" sz="2000" dirty="0" smtClean="0"/>
            </a:br>
            <a:r>
              <a:rPr lang="cs-CZ" sz="2000" dirty="0" smtClean="0"/>
              <a:t>složku, která bude obsahovat</a:t>
            </a:r>
            <a:br>
              <a:rPr lang="cs-CZ" sz="2000" dirty="0" smtClean="0"/>
            </a:br>
            <a:r>
              <a:rPr lang="cs-CZ" sz="2000" dirty="0" smtClean="0"/>
              <a:t>určitý typ stránek</a:t>
            </a:r>
          </a:p>
          <a:p>
            <a:r>
              <a:rPr lang="cs-CZ" sz="2000" dirty="0" smtClean="0"/>
              <a:t>Klepněte na tlačítko OK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988840"/>
            <a:ext cx="26479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212976"/>
            <a:ext cx="433387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1187624" y="2708920"/>
            <a:ext cx="4248472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Tvar 10"/>
          <p:cNvCxnSpPr>
            <a:stCxn id="9" idx="3"/>
          </p:cNvCxnSpPr>
          <p:nvPr/>
        </p:nvCxnSpPr>
        <p:spPr>
          <a:xfrm flipV="1">
            <a:off x="5436096" y="2132856"/>
            <a:ext cx="432048" cy="756084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868144" y="2276872"/>
            <a:ext cx="360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3635896" y="4077072"/>
            <a:ext cx="1656184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AKTIVACE STRÁNKY Z OBLÍBENÝCH</a:t>
            </a:r>
            <a:endParaRPr lang="cs-CZ" sz="32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196752"/>
            <a:ext cx="7772400" cy="4823048"/>
          </a:xfrm>
        </p:spPr>
        <p:txBody>
          <a:bodyPr/>
          <a:lstStyle/>
          <a:p>
            <a:r>
              <a:rPr lang="cs-CZ" dirty="0" smtClean="0"/>
              <a:t>Stačí klepnout na položku OBLÍBENÉ v hlavní nabídce</a:t>
            </a:r>
          </a:p>
          <a:p>
            <a:r>
              <a:rPr lang="cs-CZ" dirty="0" smtClean="0"/>
              <a:t>Ze seznamu vybrat požadovanou položku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0609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USPOŘÁDÁNÍ OBLÍBENÝCH POLOŽEK</a:t>
            </a:r>
            <a:endParaRPr lang="cs-CZ" sz="32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Pokud by adresy oblíbených </a:t>
            </a:r>
            <a:br>
              <a:rPr lang="cs-CZ" sz="1800" dirty="0" smtClean="0"/>
            </a:br>
            <a:r>
              <a:rPr lang="cs-CZ" sz="1800" dirty="0" smtClean="0"/>
              <a:t>stránek měly být pod sebou byl</a:t>
            </a:r>
            <a:br>
              <a:rPr lang="cs-CZ" sz="1800" dirty="0" smtClean="0"/>
            </a:br>
            <a:r>
              <a:rPr lang="cs-CZ" sz="1800" dirty="0" smtClean="0"/>
              <a:t>by seznam nepřehledný.</a:t>
            </a:r>
            <a:br>
              <a:rPr lang="cs-CZ" sz="1800" dirty="0" smtClean="0"/>
            </a:br>
            <a:r>
              <a:rPr lang="cs-CZ" sz="1800" dirty="0" smtClean="0"/>
              <a:t>Proto je uspořádáváme podle</a:t>
            </a:r>
            <a:br>
              <a:rPr lang="cs-CZ" sz="1800" dirty="0" smtClean="0"/>
            </a:br>
            <a:r>
              <a:rPr lang="cs-CZ" sz="1800" dirty="0" smtClean="0"/>
              <a:t>libovolného systému do složek</a:t>
            </a:r>
          </a:p>
          <a:p>
            <a:pPr lvl="1"/>
            <a:r>
              <a:rPr lang="cs-CZ" sz="1600" dirty="0" smtClean="0"/>
              <a:t>Hlavní nabídka – položka </a:t>
            </a:r>
            <a:r>
              <a:rPr lang="cs-CZ" sz="1600" i="1" dirty="0" smtClean="0"/>
              <a:t>OBLÍBENÉ</a:t>
            </a:r>
          </a:p>
          <a:p>
            <a:pPr lvl="1"/>
            <a:r>
              <a:rPr lang="cs-CZ" sz="1600" dirty="0" smtClean="0"/>
              <a:t>V otevřené </a:t>
            </a:r>
            <a:r>
              <a:rPr lang="cs-CZ" sz="1600" dirty="0" err="1" smtClean="0"/>
              <a:t>podnabíce</a:t>
            </a:r>
            <a:r>
              <a:rPr lang="cs-CZ" sz="1600" dirty="0" smtClean="0"/>
              <a:t> – </a:t>
            </a:r>
            <a:br>
              <a:rPr lang="cs-CZ" sz="1600" dirty="0" smtClean="0"/>
            </a:br>
            <a:r>
              <a:rPr lang="cs-CZ" sz="1600" dirty="0" smtClean="0"/>
              <a:t>položka </a:t>
            </a:r>
            <a:r>
              <a:rPr lang="cs-CZ" sz="1600" i="1" dirty="0" smtClean="0"/>
              <a:t>USPOŘÁDAT OBLÍBENÉ POLOŽKY</a:t>
            </a:r>
          </a:p>
          <a:p>
            <a:pPr lvl="1"/>
            <a:r>
              <a:rPr lang="cs-CZ" sz="1600" dirty="0" smtClean="0"/>
              <a:t>V konfiguračním okně pomocí tlačítka </a:t>
            </a:r>
            <a:br>
              <a:rPr lang="cs-CZ" sz="1600" dirty="0" smtClean="0"/>
            </a:br>
            <a:r>
              <a:rPr lang="cs-CZ" sz="1600" i="1" dirty="0" smtClean="0"/>
              <a:t>VYTVOŘIT SLOŽKU </a:t>
            </a:r>
            <a:r>
              <a:rPr lang="cs-CZ" sz="1600" dirty="0" smtClean="0"/>
              <a:t>vytvoříte novou složku</a:t>
            </a:r>
          </a:p>
          <a:p>
            <a:pPr lvl="1"/>
            <a:r>
              <a:rPr lang="cs-CZ" sz="1600" dirty="0" smtClean="0"/>
              <a:t>Pokud chcete změnit místo uložení adresy zvolte</a:t>
            </a:r>
            <a:br>
              <a:rPr lang="cs-CZ" sz="1600" dirty="0" smtClean="0"/>
            </a:br>
            <a:r>
              <a:rPr lang="cs-CZ" sz="1600" i="1" dirty="0" smtClean="0"/>
              <a:t>PŘESUNOUT</a:t>
            </a:r>
          </a:p>
          <a:p>
            <a:pPr lvl="1"/>
            <a:r>
              <a:rPr lang="cs-CZ" sz="1600" dirty="0" smtClean="0"/>
              <a:t>Pro změnu názvu složky využijete </a:t>
            </a:r>
            <a:r>
              <a:rPr lang="cs-CZ" sz="1600" i="1" dirty="0" smtClean="0"/>
              <a:t>PŘEJMENOVAT</a:t>
            </a:r>
          </a:p>
          <a:p>
            <a:pPr lvl="1"/>
            <a:r>
              <a:rPr lang="cs-CZ" sz="1600" dirty="0" smtClean="0"/>
              <a:t>Pro smazání </a:t>
            </a:r>
            <a:r>
              <a:rPr lang="cs-CZ" sz="1600" i="1" dirty="0" smtClean="0"/>
              <a:t>ODSTRANIT</a:t>
            </a:r>
            <a:endParaRPr lang="cs-CZ" sz="1600" i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052736"/>
            <a:ext cx="2847975" cy="219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5701" y="2708920"/>
            <a:ext cx="3128299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HISTORIE PROHLÉDNUTÝCH STRÁNEK</a:t>
            </a:r>
            <a:endParaRPr lang="cs-CZ" sz="28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196752"/>
            <a:ext cx="7772400" cy="482304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Umožní Vám zobrazit stránky,</a:t>
            </a:r>
            <a:br>
              <a:rPr lang="cs-CZ" sz="2400" dirty="0" smtClean="0"/>
            </a:br>
            <a:r>
              <a:rPr lang="cs-CZ" sz="2400" dirty="0" smtClean="0"/>
              <a:t>které jste již někdy navštívili</a:t>
            </a:r>
          </a:p>
          <a:p>
            <a:r>
              <a:rPr lang="cs-CZ" sz="2400" dirty="0" smtClean="0"/>
              <a:t>Aktivuje se po kliknutí na tlačítko </a:t>
            </a:r>
            <a:br>
              <a:rPr lang="cs-CZ" sz="2400" dirty="0" smtClean="0"/>
            </a:br>
            <a:r>
              <a:rPr lang="cs-CZ" sz="2400" i="1" dirty="0" smtClean="0"/>
              <a:t>HISTORIE</a:t>
            </a:r>
            <a:br>
              <a:rPr lang="cs-CZ" sz="2400" i="1" dirty="0" smtClean="0"/>
            </a:br>
            <a:endParaRPr lang="cs-CZ" sz="2400" i="1" dirty="0" smtClean="0"/>
          </a:p>
          <a:p>
            <a:r>
              <a:rPr lang="cs-CZ" sz="2400" dirty="0" smtClean="0"/>
              <a:t>Stránky se zobrazují podle:</a:t>
            </a:r>
          </a:p>
          <a:p>
            <a:pPr lvl="1"/>
            <a:r>
              <a:rPr lang="cs-CZ" sz="2200" dirty="0" smtClean="0"/>
              <a:t>Data</a:t>
            </a:r>
          </a:p>
          <a:p>
            <a:pPr lvl="1"/>
            <a:r>
              <a:rPr lang="cs-CZ" sz="2200" dirty="0" smtClean="0"/>
              <a:t>Webového serveru</a:t>
            </a:r>
          </a:p>
          <a:p>
            <a:pPr lvl="1"/>
            <a:r>
              <a:rPr lang="cs-CZ" sz="2200" dirty="0" smtClean="0"/>
              <a:t>Nejnavštěvovanějšího serveru….</a:t>
            </a:r>
            <a:br>
              <a:rPr lang="cs-CZ" sz="2200" dirty="0" smtClean="0"/>
            </a:br>
            <a:endParaRPr lang="cs-CZ" sz="2200" dirty="0" smtClean="0"/>
          </a:p>
          <a:p>
            <a:r>
              <a:rPr lang="cs-CZ" sz="2400" dirty="0" smtClean="0"/>
              <a:t>Způsob zobrazení se mění </a:t>
            </a:r>
            <a:br>
              <a:rPr lang="cs-CZ" sz="2400" dirty="0" smtClean="0"/>
            </a:br>
            <a:r>
              <a:rPr lang="cs-CZ" sz="2400" dirty="0" smtClean="0"/>
              <a:t>tlačítkem </a:t>
            </a:r>
            <a:r>
              <a:rPr lang="cs-CZ" sz="2400" i="1" dirty="0" smtClean="0"/>
              <a:t>ZOBRAZIT</a:t>
            </a:r>
            <a:endParaRPr lang="cs-CZ" sz="24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124744"/>
            <a:ext cx="2971800" cy="530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 smtClean="0"/>
              <a:t>Zápis do sešitu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916832"/>
            <a:ext cx="7772400" cy="4102968"/>
          </a:xfrm>
        </p:spPr>
        <p:txBody>
          <a:bodyPr numCol="1">
            <a:normAutofit/>
          </a:bodyPr>
          <a:lstStyle/>
          <a:p>
            <a:r>
              <a:rPr lang="cs-CZ" u="sng" dirty="0" err="1" smtClean="0"/>
              <a:t>Bookmarks</a:t>
            </a:r>
            <a:r>
              <a:rPr lang="cs-CZ" u="sng" dirty="0" smtClean="0"/>
              <a:t> </a:t>
            </a:r>
            <a:r>
              <a:rPr lang="cs-CZ" dirty="0" smtClean="0"/>
              <a:t>– seznamy oblíbených stránek</a:t>
            </a:r>
          </a:p>
          <a:p>
            <a:pPr lvl="1"/>
            <a:r>
              <a:rPr lang="cs-CZ" dirty="0" smtClean="0"/>
              <a:t>práce s </a:t>
            </a:r>
            <a:r>
              <a:rPr lang="cs-CZ" dirty="0" err="1" smtClean="0"/>
              <a:t>bookmarks</a:t>
            </a:r>
            <a:r>
              <a:rPr lang="cs-CZ" dirty="0" smtClean="0"/>
              <a:t> umožňuje zrychlení práce s internetem</a:t>
            </a:r>
          </a:p>
          <a:p>
            <a:pPr lvl="1"/>
            <a:r>
              <a:rPr lang="cs-CZ" dirty="0" smtClean="0"/>
              <a:t>Oblíbené stránky vkládáme přes položku OBLÍBENÉ</a:t>
            </a:r>
          </a:p>
          <a:p>
            <a:pPr lvl="1"/>
            <a:r>
              <a:rPr lang="cs-CZ" dirty="0" smtClean="0"/>
              <a:t>Při ukládání do oblíbených se neukládá obsah stránky, ale jen pouze adresa</a:t>
            </a:r>
            <a:br>
              <a:rPr lang="cs-CZ" dirty="0" smtClean="0"/>
            </a:br>
            <a:endParaRPr lang="cs-CZ" dirty="0" smtClean="0"/>
          </a:p>
          <a:p>
            <a:r>
              <a:rPr lang="cs-CZ" u="sng" dirty="0" smtClean="0"/>
              <a:t>Historie</a:t>
            </a:r>
            <a:r>
              <a:rPr lang="cs-CZ" dirty="0" smtClean="0"/>
              <a:t> – umožňuje získat informace o stránkách, které jste již prohlíželi</a:t>
            </a:r>
          </a:p>
        </p:txBody>
      </p:sp>
      <p:pic>
        <p:nvPicPr>
          <p:cNvPr id="7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0350"/>
            <a:ext cx="10493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8716963" y="1555750"/>
            <a:ext cx="175517" cy="289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Č.7   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916832"/>
            <a:ext cx="7772400" cy="410296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80000"/>
              </a:lnSpc>
              <a:buNone/>
            </a:pPr>
            <a:r>
              <a:rPr lang="cs-CZ" sz="3300" dirty="0" smtClean="0">
                <a:solidFill>
                  <a:srgbClr val="FF0000"/>
                </a:solidFill>
              </a:rPr>
              <a:t> Pracuj podle pracovního listu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7" name="Picture 2" descr="\\xserver\users\icts\Dokumenty\Obrázky\pc\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60648"/>
            <a:ext cx="1380385" cy="1484784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8328649" y="1628800"/>
            <a:ext cx="20379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Informační zdroje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Pavel Navrátil - Internet pro školy</a:t>
            </a:r>
            <a:br>
              <a:rPr lang="cs-CZ" dirty="0" smtClean="0"/>
            </a:b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Pavel Navrátil - Informatika a výpočetní technika –</a:t>
            </a:r>
            <a:r>
              <a:rPr lang="cs-CZ" dirty="0" err="1" smtClean="0"/>
              <a:t>Kompedium</a:t>
            </a:r>
            <a:r>
              <a:rPr lang="cs-CZ" dirty="0" smtClean="0"/>
              <a:t>  -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Martin Pokorný -  Digitální technologie ve výuce – </a:t>
            </a:r>
            <a:r>
              <a:rPr lang="cs-CZ" dirty="0" err="1" smtClean="0"/>
              <a:t>ComputerMedia</a:t>
            </a:r>
            <a:endParaRPr lang="cs-CZ" dirty="0" smtClean="0"/>
          </a:p>
          <a:p>
            <a:r>
              <a:rPr lang="cs-CZ" dirty="0" smtClean="0"/>
              <a:t>Pavel Navrátil - S počítačem na základní škole – </a:t>
            </a:r>
            <a:r>
              <a:rPr lang="cs-CZ" dirty="0" err="1" smtClean="0"/>
              <a:t>ComputerMedia</a:t>
            </a:r>
            <a:endParaRPr lang="cs-CZ" dirty="0" smtClean="0"/>
          </a:p>
          <a:p>
            <a:r>
              <a:rPr lang="cs-CZ" dirty="0" smtClean="0"/>
              <a:t>Obr. </a:t>
            </a:r>
            <a:r>
              <a:rPr lang="cs-CZ" dirty="0"/>
              <a:t>1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elpinetpanorama.com/page7.php</a:t>
            </a:r>
            <a:endParaRPr lang="cs-CZ" dirty="0" smtClean="0"/>
          </a:p>
          <a:p>
            <a:r>
              <a:rPr lang="cs-CZ" dirty="0" smtClean="0"/>
              <a:t>Obr. </a:t>
            </a:r>
            <a:r>
              <a:rPr lang="cs-CZ" dirty="0"/>
              <a:t>2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www.gify.nou.cz/lid_skola.htm</a:t>
            </a:r>
            <a:endParaRPr lang="cs-CZ" dirty="0" smtClean="0"/>
          </a:p>
          <a:p>
            <a:r>
              <a:rPr lang="cs-CZ" dirty="0" smtClean="0"/>
              <a:t>Obr. </a:t>
            </a:r>
            <a:r>
              <a:rPr lang="cs-CZ"/>
              <a:t>3 </a:t>
            </a:r>
            <a:r>
              <a:rPr lang="cs-CZ">
                <a:hlinkClick r:id="rId4"/>
              </a:rPr>
              <a:t>http</a:t>
            </a:r>
            <a:r>
              <a:rPr lang="cs-CZ">
                <a:hlinkClick r:id="rId4"/>
              </a:rPr>
              <a:t>://</a:t>
            </a:r>
            <a:r>
              <a:rPr lang="cs-CZ" smtClean="0">
                <a:hlinkClick r:id="rId4"/>
              </a:rPr>
              <a:t>www.ics.muni.cz/bulletin/images/vol06num02.html</a:t>
            </a:r>
            <a:endParaRPr lang="cs-CZ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434</TotalTime>
  <Words>197</Words>
  <Application>Microsoft Office PowerPoint</Application>
  <PresentationFormat>Předvádění na obrazovce (4:3)</PresentationFormat>
  <Paragraphs>92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Základní škola a mateřská škola  Staré Město   Interaktivní škola pro žáka 21.století</vt:lpstr>
      <vt:lpstr>Prezentace aplikace PowerPoint</vt:lpstr>
      <vt:lpstr>CO JSOU TO BOOKMARKS</vt:lpstr>
      <vt:lpstr>VLOŽENÍ STRÁNKY DO OBLÍBENÝCH</vt:lpstr>
      <vt:lpstr>AKTIVACE STRÁNKY Z OBLÍBENÝCH</vt:lpstr>
      <vt:lpstr>USPOŘÁDÁNÍ OBLÍBENÝCH POLOŽEK</vt:lpstr>
      <vt:lpstr>HISTORIE PROHLÉDNUTÝCH STRÁNEK</vt:lpstr>
      <vt:lpstr>Zápis do sešitu </vt:lpstr>
      <vt:lpstr>ÚKOL Č.7    </vt:lpstr>
      <vt:lpstr>Informační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informačních technologií</dc:title>
  <dc:creator>HP</dc:creator>
  <cp:lastModifiedBy>icts</cp:lastModifiedBy>
  <cp:revision>83</cp:revision>
  <dcterms:created xsi:type="dcterms:W3CDTF">2009-11-29T16:30:26Z</dcterms:created>
  <dcterms:modified xsi:type="dcterms:W3CDTF">2012-12-27T17:03:37Z</dcterms:modified>
</cp:coreProperties>
</file>