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2"/>
  </p:notesMasterIdLst>
  <p:sldIdLst>
    <p:sldId id="256" r:id="rId2"/>
    <p:sldId id="273" r:id="rId3"/>
    <p:sldId id="282" r:id="rId4"/>
    <p:sldId id="283" r:id="rId5"/>
    <p:sldId id="284" r:id="rId6"/>
    <p:sldId id="285" r:id="rId7"/>
    <p:sldId id="286" r:id="rId8"/>
    <p:sldId id="280" r:id="rId9"/>
    <p:sldId id="281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94617" autoAdjust="0"/>
  </p:normalViewPr>
  <p:slideViewPr>
    <p:cSldViewPr>
      <p:cViewPr varScale="1">
        <p:scale>
          <a:sx n="69" d="100"/>
          <a:sy n="69" d="100"/>
        </p:scale>
        <p:origin x="-129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87302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bd%C3%A9ln%C3%ADk" TargetMode="External"/><Relationship Id="rId3" Type="http://schemas.openxmlformats.org/officeDocument/2006/relationships/hyperlink" Target="http://cs.wikipedia.org/wiki/Data" TargetMode="External"/><Relationship Id="rId7" Type="http://schemas.openxmlformats.org/officeDocument/2006/relationships/hyperlink" Target="http://cs.wikipedia.org/wiki/World_Wide_Web" TargetMode="External"/><Relationship Id="rId2" Type="http://schemas.openxmlformats.org/officeDocument/2006/relationships/hyperlink" Target="http://cs.wikipedia.org/wiki/Informatika_(po%C4%8D%C3%ADta%C4%8Dov%C3%A1_v%C4%9Bd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eklama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://cs.wikipedia.org/wiki/Angli%C4%8Dtina" TargetMode="External"/><Relationship Id="rId10" Type="http://schemas.openxmlformats.org/officeDocument/2006/relationships/hyperlink" Target="http://www.gify.nou.cz/lid_skola.htm" TargetMode="External"/><Relationship Id="rId4" Type="http://schemas.openxmlformats.org/officeDocument/2006/relationships/hyperlink" Target="http://cs.wikipedia.org/wiki/Po%C4%8D%C3%ADta%C4%8Dov%C3%A1_s%C3%AD%C5%A5" TargetMode="External"/><Relationship Id="rId9" Type="http://schemas.openxmlformats.org/officeDocument/2006/relationships/hyperlink" Target="http://cs.wikipedia.org/wiki/Animac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ics.muni.cz/bulletin/images/vol06num02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fy.nou.cz/lid_skola.htm" TargetMode="External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cs.muni.cz/bulletin/images/vol06num0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74.2011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III./2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836613"/>
            <a:ext cx="7772400" cy="5183187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None/>
            </a:pPr>
            <a:r>
              <a:rPr lang="cs-CZ" sz="48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KAPITOLA 8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MOŽNÉ POTÍŽE PŘI PRÁCI S PROHLÍŽEČEM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043736" cy="1760446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innerShdw dist="317500" dir="2820000">
              <a:prstClr val="black">
                <a:alpha val="0"/>
              </a:prstClr>
            </a:innerShdw>
          </a:effectLst>
        </p:spPr>
      </p:pic>
      <p:sp>
        <p:nvSpPr>
          <p:cNvPr id="2" name="Obdélník 1"/>
          <p:cNvSpPr/>
          <p:nvPr/>
        </p:nvSpPr>
        <p:spPr>
          <a:xfrm>
            <a:off x="2727304" y="3429000"/>
            <a:ext cx="2605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/>
              <a:t>MÍSTO OBRÁZKŮ JE ZOBRAZEN OBRÁZEK SE SYMBOLEM „ZÁKAZ VJEZDU“ ČI S KŘÍŽKEM</a:t>
            </a:r>
            <a:endParaRPr lang="cs-CZ" sz="24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628800"/>
            <a:ext cx="7772400" cy="4391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Pokud se na stránce zobrazí obrázky a chybí jen některé </a:t>
            </a:r>
            <a:r>
              <a:rPr lang="cs-CZ" dirty="0" smtClean="0"/>
              <a:t>– jde s největší pravděpodobností o chybu autora stránek (nasměroval cestu k obrázku v HTML nesprávně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Pokud však chybí všechny obrázky je to způsobeno:</a:t>
            </a:r>
          </a:p>
          <a:p>
            <a:pPr lvl="1"/>
            <a:r>
              <a:rPr lang="cs-CZ" dirty="0" smtClean="0"/>
              <a:t>Tím, že prohlížíte lokální verzi stránky, která byla uložena bez obrázků</a:t>
            </a:r>
          </a:p>
          <a:p>
            <a:pPr lvl="1"/>
            <a:r>
              <a:rPr lang="cs-CZ" dirty="0" smtClean="0"/>
              <a:t>Tím, že máte v prohlížeči nastaveno, aby se obrázky nezobrazovaly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dirty="0" smtClean="0"/>
              <a:t>PO ZADÁNÍ ADRESY PROHLÍŽEČ NAHLÁSÍ CHYBU A STRÁNKA SE NENAČTE</a:t>
            </a:r>
            <a:endParaRPr lang="cs-CZ" sz="28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Zkontrolujte, zda je adresa napsaná skutečně správně. Zvláště pokud se skládá z několika lomítek a podtržítek</a:t>
            </a:r>
          </a:p>
          <a:p>
            <a:r>
              <a:rPr lang="cs-CZ" dirty="0" smtClean="0"/>
              <a:t>Adresa již neexistuje. Někteří majitelé doménových adres neplatí poplatky za její používání a byla proto zrušena</a:t>
            </a:r>
          </a:p>
          <a:p>
            <a:r>
              <a:rPr lang="cs-CZ" dirty="0" smtClean="0"/>
              <a:t>Server momentálně nepracuje </a:t>
            </a:r>
          </a:p>
          <a:p>
            <a:pPr lvl="1"/>
            <a:r>
              <a:rPr lang="cs-CZ" dirty="0" smtClean="0"/>
              <a:t>Z důvodu údržby</a:t>
            </a:r>
          </a:p>
          <a:p>
            <a:pPr lvl="1"/>
            <a:r>
              <a:rPr lang="cs-CZ" dirty="0" smtClean="0"/>
              <a:t>Je v poruše</a:t>
            </a:r>
          </a:p>
          <a:p>
            <a:pPr lvl="1"/>
            <a:r>
              <a:rPr lang="cs-CZ" dirty="0" smtClean="0"/>
              <a:t>Je odpojen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64219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NA STRÁNCE JE NAPSÁNO</a:t>
            </a:r>
            <a:br>
              <a:rPr lang="cs-CZ" sz="2400" dirty="0" smtClean="0"/>
            </a:br>
            <a:r>
              <a:rPr lang="cs-CZ" sz="2400" dirty="0" smtClean="0"/>
              <a:t> „VYČKEJTE, STRÁNKA BUDE AUTOMATICKY PŘESMĚROVÁNA. POKUD SE TAK NESTANE KLEPNĚTE SEM“</a:t>
            </a:r>
            <a:endParaRPr lang="cs-CZ" sz="24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2060848"/>
            <a:ext cx="7772400" cy="39589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Majitel změnil svou webovou adresu a na svou původní webovou adresu umístil informaci o přesměrování</a:t>
            </a:r>
          </a:p>
          <a:p>
            <a:r>
              <a:rPr lang="cs-CZ" dirty="0" smtClean="0"/>
              <a:t>Stránku lze ale naprogramovat i tak, aby po určitém počtu sekund přepnula uživatele na novou adresu. Takové přesměrování trvá pouze pár sekund a většinou nestihnete ani informaci o přesměrování přečíst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dobré, pokud zjistíte že stránka na kterou často chodíte byla přesměrována, uložit si novou adresu do OBLÍBENÝCH, přesměrování se po čase ruší.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STRÁNKA SE NAČÍTÁ NEOBVYKLE DLOUHO</a:t>
            </a:r>
            <a:endParaRPr lang="cs-CZ" sz="28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Server </a:t>
            </a:r>
            <a:r>
              <a:rPr lang="cs-CZ" dirty="0" err="1" smtClean="0"/>
              <a:t>providera</a:t>
            </a:r>
            <a:r>
              <a:rPr lang="cs-CZ" dirty="0" smtClean="0"/>
              <a:t>, na který jste připojeni, je přetížen. Současně jej využívá více uživatelů, než je schopen zvládnout což má za následek neobyčejnou pomalost </a:t>
            </a:r>
            <a:r>
              <a:rPr lang="cs-CZ" dirty="0" smtClean="0">
                <a:solidFill>
                  <a:srgbClr val="FF0000"/>
                </a:solidFill>
              </a:rPr>
              <a:t>toku dat</a:t>
            </a:r>
          </a:p>
          <a:p>
            <a:r>
              <a:rPr lang="cs-CZ" dirty="0" smtClean="0"/>
              <a:t>Server, ze kterého stahujete data je přetížen. Je na něj současně připojeno příliš mnoho uživatelů a server je nestačí zásobovat daty</a:t>
            </a:r>
          </a:p>
          <a:p>
            <a:r>
              <a:rPr lang="cs-CZ" dirty="0" smtClean="0"/>
              <a:t>Linky nebo uzly mezi serverem a Vámi jsou neprůchodné. V takovém případě se pakety s informacemi obvykle snaží najít jiný komunikační kanál, ale někdy i ten nejrychlejší může  být nejpomalejší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/>
              <a:t>PROČ SE PŘI PROHLÍŽENÍ NĚKTERÝCH SERVETŮ OTEVÍRAJÍ NOVÁ OKNA S REKLAMAMI</a:t>
            </a:r>
            <a:endParaRPr lang="cs-CZ" sz="24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Reklama je pro majitele serveru zdrojem příjmu, který mu umožňuje server provozovat.</a:t>
            </a:r>
          </a:p>
          <a:p>
            <a:r>
              <a:rPr lang="cs-CZ" dirty="0" smtClean="0"/>
              <a:t>Většina serverů poskytuje k reklamě tzv. reklamní bannery, ale někteří otevírají rovnou další okna s reklamou nebo dokonce přesměrovávají na nové adresy</a:t>
            </a:r>
          </a:p>
          <a:p>
            <a:r>
              <a:rPr lang="cs-CZ" dirty="0" smtClean="0"/>
              <a:t>Reklamy nelze odbourat jinak než vypnutím některých funkcí v prohlížeči (</a:t>
            </a:r>
            <a:r>
              <a:rPr lang="cs-CZ" dirty="0" err="1" smtClean="0"/>
              <a:t>javascript</a:t>
            </a:r>
            <a:r>
              <a:rPr lang="cs-CZ" dirty="0" smtClean="0"/>
              <a:t>, </a:t>
            </a:r>
            <a:r>
              <a:rPr lang="cs-CZ" dirty="0" err="1" smtClean="0"/>
              <a:t>cookie</a:t>
            </a:r>
            <a:r>
              <a:rPr lang="cs-CZ" dirty="0" smtClean="0"/>
              <a:t>, </a:t>
            </a:r>
            <a:r>
              <a:rPr lang="cs-CZ" dirty="0" err="1" smtClean="0"/>
              <a:t>AktiveX</a:t>
            </a:r>
            <a:r>
              <a:rPr lang="cs-CZ" dirty="0" smtClean="0"/>
              <a:t>…)‘</a:t>
            </a:r>
            <a:br>
              <a:rPr lang="cs-CZ" dirty="0" smtClean="0"/>
            </a:br>
            <a:r>
              <a:rPr lang="cs-CZ" dirty="0" smtClean="0"/>
              <a:t>jejich vypnutím se ochudíte o některé </a:t>
            </a:r>
            <a:r>
              <a:rPr lang="cs-CZ" smtClean="0"/>
              <a:t>funkce prohlížeče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Zápis do sešitu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 numCol="1">
            <a:normAutofit/>
          </a:bodyPr>
          <a:lstStyle/>
          <a:p>
            <a:r>
              <a:rPr lang="cs-CZ" dirty="0" smtClean="0"/>
              <a:t>Tok dat – množství digitálních dat přenesené za určitou časovou jednotku</a:t>
            </a:r>
          </a:p>
          <a:p>
            <a:r>
              <a:rPr lang="cs-CZ" dirty="0" smtClean="0"/>
              <a:t>Paket - označuje v </a:t>
            </a:r>
            <a:r>
              <a:rPr lang="cs-CZ" dirty="0" smtClean="0">
                <a:solidFill>
                  <a:srgbClr val="7030A0"/>
                </a:solidFill>
                <a:hlinkClick r:id="rId2" tooltip="Informatika (počítačová věda)"/>
              </a:rPr>
              <a:t>informatice</a:t>
            </a:r>
            <a:r>
              <a:rPr lang="cs-CZ" dirty="0" smtClean="0"/>
              <a:t> blok </a:t>
            </a:r>
            <a:r>
              <a:rPr lang="cs-CZ" dirty="0" smtClean="0">
                <a:hlinkClick r:id="rId3" tooltip="Data"/>
              </a:rPr>
              <a:t>dat</a:t>
            </a:r>
            <a:r>
              <a:rPr lang="cs-CZ" dirty="0" smtClean="0"/>
              <a:t> přenášený v </a:t>
            </a:r>
            <a:r>
              <a:rPr lang="cs-CZ" dirty="0" smtClean="0">
                <a:hlinkClick r:id="rId4" tooltip="Počítačová síť"/>
              </a:rPr>
              <a:t>počítačových sítích</a:t>
            </a:r>
            <a:endParaRPr lang="cs-CZ" dirty="0" smtClean="0"/>
          </a:p>
          <a:p>
            <a:r>
              <a:rPr lang="cs-CZ" dirty="0" smtClean="0"/>
              <a:t>Banner -  (</a:t>
            </a:r>
            <a:r>
              <a:rPr lang="cs-CZ" dirty="0" smtClean="0">
                <a:hlinkClick r:id="rId5" tooltip="Angličtina"/>
              </a:rPr>
              <a:t>anglicky</a:t>
            </a:r>
            <a:r>
              <a:rPr lang="cs-CZ" dirty="0" smtClean="0"/>
              <a:t> „prapor“, „plakát“, česky se někdy označuje jako </a:t>
            </a:r>
            <a:r>
              <a:rPr lang="cs-CZ" b="1" dirty="0" smtClean="0"/>
              <a:t>reklamní proužek</a:t>
            </a:r>
            <a:r>
              <a:rPr lang="cs-CZ" dirty="0" smtClean="0"/>
              <a:t>) je druh </a:t>
            </a:r>
            <a:r>
              <a:rPr lang="cs-CZ" dirty="0" smtClean="0">
                <a:hlinkClick r:id="rId6" tooltip="Reklama"/>
              </a:rPr>
              <a:t>reklamy</a:t>
            </a:r>
            <a:r>
              <a:rPr lang="cs-CZ" dirty="0" smtClean="0"/>
              <a:t> používaný na </a:t>
            </a:r>
            <a:r>
              <a:rPr lang="cs-CZ" dirty="0" smtClean="0">
                <a:hlinkClick r:id="rId7" tooltip="World Wide Web"/>
              </a:rPr>
              <a:t>WWW</a:t>
            </a:r>
            <a:r>
              <a:rPr lang="cs-CZ" dirty="0" smtClean="0"/>
              <a:t> stránkách. Jedná se o zpravidla </a:t>
            </a:r>
            <a:r>
              <a:rPr lang="cs-CZ" dirty="0" smtClean="0">
                <a:hlinkClick r:id="rId8" tooltip="Obdélník"/>
              </a:rPr>
              <a:t>obdélníkový</a:t>
            </a:r>
            <a:r>
              <a:rPr lang="cs-CZ" dirty="0" smtClean="0"/>
              <a:t> obrázek či </a:t>
            </a:r>
            <a:r>
              <a:rPr lang="cs-CZ" dirty="0" smtClean="0">
                <a:hlinkClick r:id="rId9" tooltip="Animace"/>
              </a:rPr>
              <a:t>animaci</a:t>
            </a:r>
            <a:r>
              <a:rPr lang="cs-CZ" dirty="0" smtClean="0"/>
              <a:t>, případně interaktivní grafiku zobrazenou nejčastěji poblíž okraje obrazovky.</a:t>
            </a:r>
          </a:p>
        </p:txBody>
      </p:sp>
      <p:pic>
        <p:nvPicPr>
          <p:cNvPr id="7" name="Picture 4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716963" y="1555750"/>
            <a:ext cx="175517" cy="217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Č.8   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410296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80000"/>
              </a:lnSpc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Pracuj podle pracovního listu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Picture 2" descr="\\xserver\users\icts\Dokumenty\Obrázky\pc\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60648"/>
            <a:ext cx="1380385" cy="148478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8328649" y="1745432"/>
            <a:ext cx="275799" cy="243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/>
              <a:t>Obr. 1 </a:t>
            </a:r>
            <a:r>
              <a:rPr lang="cs-CZ" dirty="0">
                <a:hlinkClick r:id="rId2"/>
              </a:rPr>
              <a:t>http://elpinetpanorama.com/page7.php</a:t>
            </a:r>
            <a:endParaRPr lang="cs-CZ" dirty="0"/>
          </a:p>
          <a:p>
            <a:r>
              <a:rPr lang="cs-CZ" dirty="0"/>
              <a:t>Obr. 2 </a:t>
            </a:r>
            <a:r>
              <a:rPr lang="cs-CZ" dirty="0">
                <a:hlinkClick r:id="rId3"/>
              </a:rPr>
              <a:t>http://www.gify.nou.cz/lid_skola.htm</a:t>
            </a:r>
            <a:endParaRPr lang="cs-CZ" dirty="0"/>
          </a:p>
          <a:p>
            <a:r>
              <a:rPr lang="cs-CZ" dirty="0"/>
              <a:t>Obr. 3 </a:t>
            </a:r>
            <a:r>
              <a:rPr lang="cs-CZ" dirty="0">
                <a:hlinkClick r:id="rId4"/>
              </a:rPr>
              <a:t>http://www.ics.muni.cz/bulletin/images/vol06num02.html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501</TotalTime>
  <Words>530</Words>
  <Application>Microsoft Office PowerPoint</Application>
  <PresentationFormat>Předvádění na obrazovce (4:3)</PresentationFormat>
  <Paragraphs>82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 Staré Město   Interaktivní škola pro žáka 21.století</vt:lpstr>
      <vt:lpstr>Prezentace aplikace PowerPoint</vt:lpstr>
      <vt:lpstr>MÍSTO OBRÁZKŮ JE ZOBRAZEN OBRÁZEK SE SYMBOLEM „ZÁKAZ VJEZDU“ ČI S KŘÍŽKEM</vt:lpstr>
      <vt:lpstr>PO ZADÁNÍ ADRESY PROHLÍŽEČ NAHLÁSÍ CHYBU A STRÁNKA SE NENAČTE</vt:lpstr>
      <vt:lpstr>NA STRÁNCE JE NAPSÁNO  „VYČKEJTE, STRÁNKA BUDE AUTOMATICKY PŘESMĚROVÁNA. POKUD SE TAK NESTANE KLEPNĚTE SEM“</vt:lpstr>
      <vt:lpstr>STRÁNKA SE NAČÍTÁ NEOBVYKLE DLOUHO</vt:lpstr>
      <vt:lpstr>PROČ SE PŘI PROHLÍŽENÍ NĚKTERÝCH SERVETŮ OTEVÍRAJÍ NOVÁ OKNA S REKLAMAMI</vt:lpstr>
      <vt:lpstr>Zápis do sešitu </vt:lpstr>
      <vt:lpstr>ÚKOL Č.8    </vt:lpstr>
      <vt:lpstr>Informační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88</cp:revision>
  <dcterms:created xsi:type="dcterms:W3CDTF">2009-11-29T16:30:26Z</dcterms:created>
  <dcterms:modified xsi:type="dcterms:W3CDTF">2012-12-27T17:20:09Z</dcterms:modified>
</cp:coreProperties>
</file>