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  <p:sldMasterId id="2147483853" r:id="rId2"/>
  </p:sldMasterIdLst>
  <p:notesMasterIdLst>
    <p:notesMasterId r:id="rId35"/>
  </p:notesMasterIdLst>
  <p:sldIdLst>
    <p:sldId id="28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80" r:id="rId27"/>
    <p:sldId id="279" r:id="rId28"/>
    <p:sldId id="282" r:id="rId29"/>
    <p:sldId id="283" r:id="rId30"/>
    <p:sldId id="284" r:id="rId31"/>
    <p:sldId id="286" r:id="rId32"/>
    <p:sldId id="287" r:id="rId33"/>
    <p:sldId id="285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9F018-73C6-4427-894C-1235E5AC973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719176-60B3-419F-8EE1-BBA1BE1F86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636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719176-60B3-419F-8EE1-BBA1BE1F86EC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784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9835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0169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0653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8622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207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2024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0802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0004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8326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2217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508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E5959-5E07-45D0-900E-A017B20AB3B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4F977F-EFB7-4DCE-8B27-14854FA18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975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Walt_Disney_Pictures" TargetMode="External"/><Relationship Id="rId3" Type="http://schemas.openxmlformats.org/officeDocument/2006/relationships/hyperlink" Target="http://en.wikipedia.org/wiki/Live_action" TargetMode="External"/><Relationship Id="rId7" Type="http://schemas.openxmlformats.org/officeDocument/2006/relationships/hyperlink" Target="http://en.wikipedia.org/wiki/Linda_Woolverton" TargetMode="External"/><Relationship Id="rId2" Type="http://schemas.openxmlformats.org/officeDocument/2006/relationships/hyperlink" Target="http://en.wikipedia.org/wiki/Computer_animation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en.wikipedia.org/wiki/Tim_Burton" TargetMode="External"/><Relationship Id="rId5" Type="http://schemas.openxmlformats.org/officeDocument/2006/relationships/hyperlink" Target="http://en.wikipedia.org/wiki/Adventure_film" TargetMode="External"/><Relationship Id="rId4" Type="http://schemas.openxmlformats.org/officeDocument/2006/relationships/hyperlink" Target="http://en.wikipedia.org/wiki/Fantasy_film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>
            <a:normAutofit/>
          </a:bodyPr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VY_32_Inovace_43_Alice in </a:t>
            </a:r>
            <a:r>
              <a:rPr lang="cs-CZ" sz="3200" b="1" dirty="0" err="1" smtClean="0">
                <a:cs typeface="Arial" charset="0"/>
              </a:rPr>
              <a:t>Wonderland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95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254771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WE SAW A FILM…</a:t>
            </a:r>
            <a:b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4800" b="1" dirty="0" smtClean="0">
                <a:solidFill>
                  <a:srgbClr val="00B050"/>
                </a:solidFill>
              </a:rPr>
              <a:t>ALICE </a:t>
            </a:r>
            <a:r>
              <a:rPr lang="cs-CZ" sz="4800" b="1" dirty="0" smtClean="0">
                <a:solidFill>
                  <a:srgbClr val="00B050"/>
                </a:solidFill>
              </a:rPr>
              <a:t>IN WONDERLAND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293096"/>
            <a:ext cx="8568952" cy="2376264"/>
          </a:xfrm>
        </p:spPr>
        <p:txBody>
          <a:bodyPr>
            <a:norm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a 2010 </a:t>
            </a:r>
            <a:r>
              <a:rPr lang="cs-CZ" sz="2800" dirty="0" err="1">
                <a:solidFill>
                  <a:srgbClr val="FF0000"/>
                </a:solidFill>
              </a:rPr>
              <a:t>American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u="sng" dirty="0" err="1" smtClean="0">
                <a:solidFill>
                  <a:srgbClr val="FF0000"/>
                </a:solidFill>
                <a:hlinkClick r:id="rId2" tooltip="Computer animation"/>
              </a:rPr>
              <a:t>computer-animated</a:t>
            </a:r>
            <a:r>
              <a:rPr lang="cs-CZ" sz="2800" u="sng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/ </a:t>
            </a:r>
            <a:r>
              <a:rPr lang="cs-CZ" sz="2800" u="sng" dirty="0" smtClean="0">
                <a:solidFill>
                  <a:srgbClr val="FF0000"/>
                </a:solidFill>
                <a:hlinkClick r:id="rId3" tooltip="Live action"/>
              </a:rPr>
              <a:t>live </a:t>
            </a:r>
            <a:r>
              <a:rPr lang="cs-CZ" sz="2800" u="sng" dirty="0" err="1">
                <a:solidFill>
                  <a:srgbClr val="FF0000"/>
                </a:solidFill>
                <a:hlinkClick r:id="rId3" tooltip="Live action"/>
              </a:rPr>
              <a:t>action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u="sng" dirty="0">
                <a:solidFill>
                  <a:srgbClr val="FF0000"/>
                </a:solidFill>
                <a:hlinkClick r:id="rId4" tooltip="Fantasy film"/>
              </a:rPr>
              <a:t>fantasy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u="sng" dirty="0" err="1">
                <a:solidFill>
                  <a:srgbClr val="FF0000"/>
                </a:solidFill>
                <a:hlinkClick r:id="rId5" tooltip="Adventure film"/>
              </a:rPr>
              <a:t>adventure</a:t>
            </a:r>
            <a:r>
              <a:rPr lang="cs-CZ" sz="2800" u="sng" dirty="0">
                <a:solidFill>
                  <a:srgbClr val="FF0000"/>
                </a:solidFill>
                <a:hlinkClick r:id="rId5" tooltip="Adventure film"/>
              </a:rPr>
              <a:t> film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err="1">
                <a:solidFill>
                  <a:srgbClr val="FF0000"/>
                </a:solidFill>
              </a:rPr>
              <a:t>directed</a:t>
            </a:r>
            <a:r>
              <a:rPr lang="cs-CZ" sz="2800" dirty="0">
                <a:solidFill>
                  <a:srgbClr val="FF0000"/>
                </a:solidFill>
              </a:rPr>
              <a:t> by </a:t>
            </a:r>
            <a:r>
              <a:rPr lang="cs-CZ" sz="2800" u="sng" dirty="0" err="1">
                <a:solidFill>
                  <a:srgbClr val="FF0000"/>
                </a:solidFill>
                <a:hlinkClick r:id="rId6" tooltip="Tim Burton"/>
              </a:rPr>
              <a:t>Tim</a:t>
            </a:r>
            <a:r>
              <a:rPr lang="cs-CZ" sz="2800" u="sng" dirty="0">
                <a:solidFill>
                  <a:srgbClr val="FF0000"/>
                </a:solidFill>
                <a:hlinkClick r:id="rId6" tooltip="Tim Burton"/>
              </a:rPr>
              <a:t> </a:t>
            </a:r>
            <a:r>
              <a:rPr lang="cs-CZ" sz="2800" u="sng" dirty="0" err="1">
                <a:solidFill>
                  <a:srgbClr val="FF0000"/>
                </a:solidFill>
                <a:hlinkClick r:id="rId6" tooltip="Tim Burton"/>
              </a:rPr>
              <a:t>Burton</a:t>
            </a:r>
            <a:r>
              <a:rPr lang="cs-CZ" sz="2800" dirty="0">
                <a:solidFill>
                  <a:srgbClr val="FF0000"/>
                </a:solidFill>
              </a:rPr>
              <a:t>, 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err="1" smtClean="0">
                <a:solidFill>
                  <a:srgbClr val="FF0000"/>
                </a:solidFill>
              </a:rPr>
              <a:t>written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>
                <a:solidFill>
                  <a:srgbClr val="FF0000"/>
                </a:solidFill>
              </a:rPr>
              <a:t>by </a:t>
            </a:r>
            <a:r>
              <a:rPr lang="cs-CZ" sz="2800" u="sng" dirty="0">
                <a:solidFill>
                  <a:srgbClr val="FF0000"/>
                </a:solidFill>
                <a:hlinkClick r:id="rId7" tooltip="Linda Woolverton"/>
              </a:rPr>
              <a:t>Linda </a:t>
            </a:r>
            <a:r>
              <a:rPr lang="cs-CZ" sz="2800" u="sng" dirty="0" err="1">
                <a:solidFill>
                  <a:srgbClr val="FF0000"/>
                </a:solidFill>
                <a:hlinkClick r:id="rId7" tooltip="Linda Woolverton"/>
              </a:rPr>
              <a:t>Woolverton</a:t>
            </a:r>
            <a:r>
              <a:rPr lang="cs-CZ" sz="2800" dirty="0">
                <a:solidFill>
                  <a:srgbClr val="FF0000"/>
                </a:solidFill>
              </a:rPr>
              <a:t>, 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and </a:t>
            </a:r>
            <a:r>
              <a:rPr lang="cs-CZ" sz="2800" dirty="0" err="1">
                <a:solidFill>
                  <a:srgbClr val="FF0000"/>
                </a:solidFill>
              </a:rPr>
              <a:t>released</a:t>
            </a:r>
            <a:r>
              <a:rPr lang="cs-CZ" sz="2800" dirty="0">
                <a:solidFill>
                  <a:srgbClr val="FF0000"/>
                </a:solidFill>
              </a:rPr>
              <a:t> by </a:t>
            </a:r>
            <a:r>
              <a:rPr lang="cs-CZ" sz="2800" u="sng" dirty="0" err="1">
                <a:solidFill>
                  <a:srgbClr val="FF0000"/>
                </a:solidFill>
                <a:hlinkClick r:id="rId8" tooltip="Walt Disney Pictures"/>
              </a:rPr>
              <a:t>Walt</a:t>
            </a:r>
            <a:r>
              <a:rPr lang="cs-CZ" sz="2800" u="sng" dirty="0">
                <a:solidFill>
                  <a:srgbClr val="FF0000"/>
                </a:solidFill>
                <a:hlinkClick r:id="rId8" tooltip="Walt Disney Pictures"/>
              </a:rPr>
              <a:t> </a:t>
            </a:r>
            <a:r>
              <a:rPr lang="cs-CZ" sz="2800" u="sng" dirty="0" err="1">
                <a:solidFill>
                  <a:srgbClr val="FF0000"/>
                </a:solidFill>
                <a:hlinkClick r:id="rId8" tooltip="Walt Disney Pictures"/>
              </a:rPr>
              <a:t>Disney</a:t>
            </a:r>
            <a:r>
              <a:rPr lang="cs-CZ" sz="2800" u="sng" dirty="0">
                <a:solidFill>
                  <a:srgbClr val="FF0000"/>
                </a:solidFill>
                <a:hlinkClick r:id="rId8" tooltip="Walt Disney Pictures"/>
              </a:rPr>
              <a:t> </a:t>
            </a:r>
            <a:r>
              <a:rPr lang="cs-CZ" sz="2800" u="sng" dirty="0" err="1">
                <a:solidFill>
                  <a:srgbClr val="FF0000"/>
                </a:solidFill>
                <a:hlinkClick r:id="rId8" tooltip="Walt Disney Pictures"/>
              </a:rPr>
              <a:t>Pictures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6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88640"/>
            <a:ext cx="4896544" cy="6480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6797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ALICE IN WONDERLAND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600200"/>
            <a:ext cx="442798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err="1" smtClean="0">
                <a:solidFill>
                  <a:schemeClr val="tx1"/>
                </a:solidFill>
              </a:rPr>
              <a:t>Directed</a:t>
            </a:r>
            <a:r>
              <a:rPr lang="cs-CZ" b="1" dirty="0" smtClean="0">
                <a:solidFill>
                  <a:schemeClr val="tx1"/>
                </a:solidFill>
              </a:rPr>
              <a:t> by    </a:t>
            </a:r>
            <a:r>
              <a:rPr lang="cs-CZ" b="1" dirty="0" err="1" smtClean="0">
                <a:solidFill>
                  <a:srgbClr val="FF0000"/>
                </a:solidFill>
              </a:rPr>
              <a:t>Tim</a:t>
            </a:r>
            <a:r>
              <a:rPr lang="cs-CZ" b="1" dirty="0" smtClean="0">
                <a:solidFill>
                  <a:srgbClr val="FF0000"/>
                </a:solidFill>
              </a:rPr>
              <a:t> BURTON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 smtClean="0">
                <a:solidFill>
                  <a:schemeClr val="tx1"/>
                </a:solidFill>
              </a:rPr>
              <a:t>Screenplay</a:t>
            </a:r>
            <a:r>
              <a:rPr lang="cs-CZ" b="1" dirty="0" smtClean="0">
                <a:solidFill>
                  <a:schemeClr val="tx1"/>
                </a:solidFill>
              </a:rPr>
              <a:t> by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Linda WOOLVERTON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err="1" smtClean="0">
                <a:solidFill>
                  <a:schemeClr val="tx1"/>
                </a:solidFill>
              </a:rPr>
              <a:t>Based</a:t>
            </a:r>
            <a:r>
              <a:rPr lang="cs-CZ" b="1" dirty="0" smtClean="0">
                <a:solidFill>
                  <a:schemeClr val="tx1"/>
                </a:solidFill>
              </a:rPr>
              <a:t> on </a:t>
            </a:r>
          </a:p>
          <a:p>
            <a:pPr marL="0" indent="0">
              <a:buNone/>
            </a:pPr>
            <a:r>
              <a:rPr lang="cs-CZ" sz="1800" dirty="0" err="1" smtClean="0">
                <a:solidFill>
                  <a:schemeClr val="tx1"/>
                </a:solidFill>
              </a:rPr>
              <a:t>Alice´s</a:t>
            </a:r>
            <a:r>
              <a:rPr lang="cs-CZ" sz="1800" dirty="0" smtClean="0">
                <a:solidFill>
                  <a:schemeClr val="tx1"/>
                </a:solidFill>
              </a:rPr>
              <a:t> </a:t>
            </a:r>
            <a:r>
              <a:rPr lang="cs-CZ" sz="1800" dirty="0" err="1" smtClean="0">
                <a:solidFill>
                  <a:schemeClr val="tx1"/>
                </a:solidFill>
              </a:rPr>
              <a:t>Adventures</a:t>
            </a:r>
            <a:r>
              <a:rPr lang="cs-CZ" sz="1800" dirty="0" smtClean="0">
                <a:solidFill>
                  <a:schemeClr val="tx1"/>
                </a:solidFill>
              </a:rPr>
              <a:t> in </a:t>
            </a:r>
            <a:r>
              <a:rPr lang="cs-CZ" sz="1800" dirty="0" err="1" smtClean="0">
                <a:solidFill>
                  <a:schemeClr val="tx1"/>
                </a:solidFill>
              </a:rPr>
              <a:t>Wonderland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b="1" dirty="0" err="1" smtClean="0">
                <a:solidFill>
                  <a:schemeClr val="tx1"/>
                </a:solidFill>
              </a:rPr>
              <a:t>written</a:t>
            </a:r>
            <a:r>
              <a:rPr lang="cs-CZ" b="1" dirty="0" smtClean="0">
                <a:solidFill>
                  <a:schemeClr val="tx1"/>
                </a:solidFill>
              </a:rPr>
              <a:t> by </a:t>
            </a:r>
            <a:r>
              <a:rPr lang="cs-CZ" b="1" dirty="0" err="1" smtClean="0">
                <a:solidFill>
                  <a:srgbClr val="FF0000"/>
                </a:solidFill>
              </a:rPr>
              <a:t>Lewis</a:t>
            </a:r>
            <a:r>
              <a:rPr lang="cs-CZ" b="1" dirty="0" smtClean="0">
                <a:solidFill>
                  <a:srgbClr val="FF0000"/>
                </a:solidFill>
              </a:rPr>
              <a:t> CARROLL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Music by  </a:t>
            </a:r>
            <a:r>
              <a:rPr lang="cs-CZ" b="1" dirty="0" err="1" smtClean="0">
                <a:solidFill>
                  <a:srgbClr val="FF0000"/>
                </a:solidFill>
              </a:rPr>
              <a:t>DannyELFMAN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3960440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642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Starring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524000"/>
            <a:ext cx="3960440" cy="4663440"/>
          </a:xfrm>
        </p:spPr>
        <p:txBody>
          <a:bodyPr/>
          <a:lstStyle/>
          <a:p>
            <a:pPr algn="ctr"/>
            <a:endParaRPr lang="cs-CZ" sz="3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endParaRPr lang="cs-CZ" sz="3600" b="1" dirty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Johny 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Depp</a:t>
            </a:r>
            <a:endParaRPr lang="cs-CZ" sz="3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/>
              <a:t>a</a:t>
            </a:r>
            <a:r>
              <a:rPr lang="cs-CZ" dirty="0" smtClean="0"/>
              <a:t>s </a:t>
            </a:r>
            <a:r>
              <a:rPr lang="cs-CZ" dirty="0" err="1" smtClean="0"/>
              <a:t>Tarrant</a:t>
            </a:r>
            <a:r>
              <a:rPr lang="cs-CZ" dirty="0" smtClean="0"/>
              <a:t> </a:t>
            </a:r>
            <a:r>
              <a:rPr lang="cs-CZ" dirty="0" err="1" smtClean="0"/>
              <a:t>Hightopp</a:t>
            </a:r>
            <a:r>
              <a:rPr lang="cs-CZ" dirty="0" smtClean="0"/>
              <a:t>,</a:t>
            </a:r>
          </a:p>
          <a:p>
            <a:pPr marL="82296" indent="0">
              <a:buNone/>
            </a:pPr>
            <a:r>
              <a:rPr lang="cs-CZ" dirty="0" smtClean="0"/>
              <a:t>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Mad</a:t>
            </a:r>
            <a:r>
              <a:rPr lang="cs-CZ" dirty="0" smtClean="0"/>
              <a:t> </a:t>
            </a:r>
            <a:r>
              <a:rPr lang="cs-CZ" dirty="0" err="1" smtClean="0"/>
              <a:t>Hatter</a:t>
            </a: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524000"/>
            <a:ext cx="4073656" cy="46634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84784"/>
            <a:ext cx="478802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7831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Starring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1524000"/>
            <a:ext cx="4049600" cy="4663440"/>
          </a:xfrm>
        </p:spPr>
        <p:txBody>
          <a:bodyPr/>
          <a:lstStyle/>
          <a:p>
            <a:r>
              <a:rPr lang="cs-CZ" sz="3600" b="1" dirty="0" err="1">
                <a:solidFill>
                  <a:srgbClr val="0070C0"/>
                </a:solidFill>
              </a:rPr>
              <a:t>Mia</a:t>
            </a:r>
            <a:r>
              <a:rPr lang="cs-CZ" sz="3600" b="1" dirty="0">
                <a:solidFill>
                  <a:srgbClr val="0070C0"/>
                </a:solidFill>
              </a:rPr>
              <a:t> </a:t>
            </a:r>
            <a:r>
              <a:rPr lang="cs-CZ" sz="3600" b="1" dirty="0" err="1" smtClean="0">
                <a:solidFill>
                  <a:srgbClr val="0070C0"/>
                </a:solidFill>
              </a:rPr>
              <a:t>Wasikovska</a:t>
            </a:r>
            <a:endParaRPr lang="cs-CZ" sz="3600" b="1" dirty="0" smtClean="0">
              <a:solidFill>
                <a:srgbClr val="0070C0"/>
              </a:solidFill>
            </a:endParaRPr>
          </a:p>
          <a:p>
            <a:pPr marL="82296" indent="0">
              <a:buNone/>
            </a:pPr>
            <a:r>
              <a:rPr lang="cs-CZ" dirty="0" err="1" smtClean="0"/>
              <a:t>played</a:t>
            </a:r>
            <a:r>
              <a:rPr lang="cs-CZ" dirty="0" smtClean="0"/>
              <a:t>   Alice </a:t>
            </a:r>
            <a:r>
              <a:rPr lang="cs-CZ" dirty="0" err="1" smtClean="0"/>
              <a:t>Kingsleigh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1" y="2852936"/>
            <a:ext cx="5972175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3407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Starring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43608" y="1524000"/>
            <a:ext cx="4049600" cy="4663440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Helena </a:t>
            </a:r>
            <a:r>
              <a:rPr lang="cs-CZ" sz="3600" b="1" dirty="0" err="1" smtClean="0">
                <a:solidFill>
                  <a:schemeClr val="accent1">
                    <a:lumMod val="50000"/>
                  </a:schemeClr>
                </a:solidFill>
              </a:rPr>
              <a:t>Bonham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50000"/>
                  </a:schemeClr>
                </a:solidFill>
              </a:rPr>
              <a:t>Carter</a:t>
            </a:r>
            <a:endParaRPr lang="cs-CZ" sz="36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3600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dirty="0"/>
              <a:t>a</a:t>
            </a:r>
            <a:r>
              <a:rPr lang="cs-CZ" dirty="0" smtClean="0"/>
              <a:t>s  </a:t>
            </a:r>
            <a:r>
              <a:rPr lang="cs-CZ" dirty="0" err="1" smtClean="0"/>
              <a:t>Iracebeth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5289" y="2132856"/>
            <a:ext cx="5158711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163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Starring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71600" y="1524000"/>
            <a:ext cx="3960440" cy="4663440"/>
          </a:xfrm>
        </p:spPr>
        <p:txBody>
          <a:bodyPr/>
          <a:lstStyle/>
          <a:p>
            <a:r>
              <a:rPr lang="cs-CZ" sz="3600" b="1" dirty="0">
                <a:solidFill>
                  <a:schemeClr val="accent4">
                    <a:lumMod val="75000"/>
                  </a:schemeClr>
                </a:solidFill>
              </a:rPr>
              <a:t>Anne Hathaway</a:t>
            </a:r>
          </a:p>
          <a:p>
            <a:r>
              <a:rPr lang="cs-CZ" dirty="0"/>
              <a:t>a</a:t>
            </a:r>
            <a:r>
              <a:rPr lang="cs-CZ" dirty="0" smtClean="0"/>
              <a:t>s </a:t>
            </a:r>
            <a:r>
              <a:rPr lang="cs-CZ" dirty="0" err="1" smtClean="0"/>
              <a:t>Mirana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420888"/>
            <a:ext cx="5004048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0148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Starring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71600" y="1524000"/>
            <a:ext cx="4121608" cy="4663440"/>
          </a:xfrm>
        </p:spPr>
        <p:txBody>
          <a:bodyPr/>
          <a:lstStyle/>
          <a:p>
            <a:r>
              <a:rPr lang="cs-CZ" sz="3600" b="1" dirty="0" err="1">
                <a:solidFill>
                  <a:srgbClr val="FF0000"/>
                </a:solidFill>
              </a:rPr>
              <a:t>Grispin</a:t>
            </a:r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err="1">
                <a:solidFill>
                  <a:srgbClr val="FF0000"/>
                </a:solidFill>
              </a:rPr>
              <a:t>Glover</a:t>
            </a:r>
            <a:endParaRPr lang="cs-CZ" sz="3600" b="1" dirty="0">
              <a:solidFill>
                <a:srgbClr val="FF0000"/>
              </a:solidFill>
            </a:endParaRPr>
          </a:p>
          <a:p>
            <a:r>
              <a:rPr lang="cs-CZ" dirty="0" err="1"/>
              <a:t>p</a:t>
            </a:r>
            <a:r>
              <a:rPr lang="cs-CZ" dirty="0" err="1" smtClean="0"/>
              <a:t>layed</a:t>
            </a:r>
            <a:r>
              <a:rPr lang="cs-CZ" dirty="0" smtClean="0"/>
              <a:t> </a:t>
            </a:r>
            <a:r>
              <a:rPr lang="cs-CZ" dirty="0" err="1" smtClean="0"/>
              <a:t>Ilosovic</a:t>
            </a:r>
            <a:r>
              <a:rPr lang="cs-CZ" dirty="0" smtClean="0"/>
              <a:t> </a:t>
            </a:r>
            <a:r>
              <a:rPr lang="cs-CZ" dirty="0" err="1" smtClean="0"/>
              <a:t>Stayne</a:t>
            </a:r>
            <a:r>
              <a:rPr lang="cs-CZ" dirty="0" smtClean="0"/>
              <a:t>,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Knave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Hearts</a:t>
            </a: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84784"/>
            <a:ext cx="3451473" cy="5373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8528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WHITE RABBIT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1556792"/>
            <a:ext cx="7848871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4935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CATERPILLAR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84784"/>
            <a:ext cx="7920880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7334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TWEEDLEDEE and TWEEDLEDUM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56792"/>
            <a:ext cx="7992888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618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MALLYMKUM, THE DORMOUSE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56792"/>
            <a:ext cx="7272808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9168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CHESSUR, CHESHIRE CAT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792088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844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Story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19-year-old Alice </a:t>
            </a:r>
            <a:r>
              <a:rPr lang="cs-CZ" dirty="0" err="1"/>
              <a:t>returns</a:t>
            </a:r>
            <a:r>
              <a:rPr lang="cs-CZ" dirty="0"/>
              <a:t> to </a:t>
            </a:r>
            <a:r>
              <a:rPr lang="cs-CZ" dirty="0" err="1" smtClean="0"/>
              <a:t>the</a:t>
            </a:r>
            <a:r>
              <a:rPr lang="cs-CZ" dirty="0"/>
              <a:t> </a:t>
            </a:r>
            <a:r>
              <a:rPr lang="cs-CZ" dirty="0" err="1" smtClean="0"/>
              <a:t>magical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her </a:t>
            </a:r>
            <a:r>
              <a:rPr lang="cs-CZ" dirty="0" err="1" smtClean="0"/>
              <a:t>childhood</a:t>
            </a:r>
            <a:r>
              <a:rPr lang="cs-CZ" dirty="0" smtClean="0"/>
              <a:t> </a:t>
            </a:r>
            <a:r>
              <a:rPr lang="cs-CZ" dirty="0" err="1" smtClean="0"/>
              <a:t>adventure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/>
              <a:t>world</a:t>
            </a:r>
            <a:r>
              <a:rPr lang="cs-CZ" dirty="0"/>
              <a:t>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first</a:t>
            </a:r>
            <a:r>
              <a:rPr lang="cs-CZ" dirty="0"/>
              <a:t> </a:t>
            </a:r>
            <a:r>
              <a:rPr lang="cs-CZ" dirty="0" err="1" smtClean="0"/>
              <a:t>visited</a:t>
            </a:r>
            <a:r>
              <a:rPr lang="cs-CZ" dirty="0" smtClean="0"/>
              <a:t> </a:t>
            </a:r>
            <a:r>
              <a:rPr lang="cs-CZ" dirty="0"/>
              <a:t>as a </a:t>
            </a:r>
            <a:r>
              <a:rPr lang="cs-CZ" dirty="0" err="1"/>
              <a:t>young</a:t>
            </a:r>
            <a:r>
              <a:rPr lang="cs-CZ" dirty="0"/>
              <a:t> </a:t>
            </a:r>
            <a:r>
              <a:rPr lang="cs-CZ" dirty="0" smtClean="0"/>
              <a:t>girl and </a:t>
            </a:r>
            <a:r>
              <a:rPr lang="cs-CZ" dirty="0" err="1" smtClean="0"/>
              <a:t>she</a:t>
            </a:r>
            <a:r>
              <a:rPr lang="cs-CZ" dirty="0" smtClean="0"/>
              <a:t> met </a:t>
            </a:r>
            <a:r>
              <a:rPr lang="cs-CZ" dirty="0"/>
              <a:t>her </a:t>
            </a:r>
            <a:r>
              <a:rPr lang="cs-CZ" dirty="0" smtClean="0"/>
              <a:t> </a:t>
            </a:r>
            <a:r>
              <a:rPr lang="cs-CZ" dirty="0" err="1"/>
              <a:t>friends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White</a:t>
            </a:r>
            <a:r>
              <a:rPr lang="cs-CZ" dirty="0"/>
              <a:t> </a:t>
            </a:r>
            <a:r>
              <a:rPr lang="cs-CZ" dirty="0" err="1"/>
              <a:t>Rabbit</a:t>
            </a:r>
            <a:r>
              <a:rPr lang="cs-CZ" dirty="0"/>
              <a:t>, </a:t>
            </a:r>
            <a:r>
              <a:rPr lang="cs-CZ" dirty="0" err="1"/>
              <a:t>Tweedledee</a:t>
            </a:r>
            <a:r>
              <a:rPr lang="cs-CZ" dirty="0"/>
              <a:t> and </a:t>
            </a:r>
            <a:r>
              <a:rPr lang="cs-CZ" dirty="0" err="1"/>
              <a:t>Tweedledum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Dormouse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Caterpillar,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Cheshire</a:t>
            </a:r>
            <a:r>
              <a:rPr lang="cs-CZ" dirty="0"/>
              <a:t> </a:t>
            </a:r>
            <a:r>
              <a:rPr lang="cs-CZ" dirty="0" err="1"/>
              <a:t>Cat</a:t>
            </a:r>
            <a:r>
              <a:rPr lang="cs-CZ" dirty="0"/>
              <a:t>, and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course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Mad</a:t>
            </a:r>
            <a:r>
              <a:rPr lang="cs-CZ" dirty="0"/>
              <a:t> </a:t>
            </a:r>
            <a:r>
              <a:rPr lang="cs-CZ" dirty="0" err="1"/>
              <a:t>Hatter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Alice </a:t>
            </a:r>
            <a:r>
              <a:rPr lang="cs-CZ" dirty="0" err="1"/>
              <a:t>embarks</a:t>
            </a:r>
            <a:r>
              <a:rPr lang="cs-CZ" dirty="0"/>
              <a:t> on a </a:t>
            </a:r>
            <a:r>
              <a:rPr lang="cs-CZ" dirty="0" err="1" smtClean="0"/>
              <a:t>fantastic</a:t>
            </a:r>
            <a:r>
              <a:rPr lang="cs-CZ" dirty="0" smtClean="0"/>
              <a:t> </a:t>
            </a:r>
            <a:r>
              <a:rPr lang="cs-CZ" dirty="0" err="1"/>
              <a:t>journey</a:t>
            </a:r>
            <a:r>
              <a:rPr lang="cs-CZ" dirty="0"/>
              <a:t> to </a:t>
            </a:r>
            <a:r>
              <a:rPr lang="cs-CZ" dirty="0" err="1"/>
              <a:t>find</a:t>
            </a:r>
            <a:r>
              <a:rPr lang="cs-CZ" dirty="0"/>
              <a:t> her </a:t>
            </a:r>
            <a:r>
              <a:rPr lang="cs-CZ" dirty="0" err="1"/>
              <a:t>true</a:t>
            </a:r>
            <a:r>
              <a:rPr lang="cs-CZ" dirty="0"/>
              <a:t> </a:t>
            </a:r>
            <a:r>
              <a:rPr lang="cs-CZ" dirty="0" err="1"/>
              <a:t>destiny</a:t>
            </a:r>
            <a:r>
              <a:rPr lang="cs-CZ" dirty="0"/>
              <a:t> and end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Red</a:t>
            </a:r>
            <a:r>
              <a:rPr lang="cs-CZ" dirty="0"/>
              <a:t> </a:t>
            </a:r>
            <a:r>
              <a:rPr lang="cs-CZ" dirty="0" err="1"/>
              <a:t>Queen's</a:t>
            </a:r>
            <a:r>
              <a:rPr lang="cs-CZ" dirty="0"/>
              <a:t> </a:t>
            </a:r>
            <a:r>
              <a:rPr lang="cs-CZ" dirty="0" err="1"/>
              <a:t>reign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terror</a:t>
            </a:r>
            <a:r>
              <a:rPr lang="cs-CZ" dirty="0" smtClean="0"/>
              <a:t>.</a:t>
            </a: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935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4638"/>
            <a:ext cx="7962088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AND NOW TEST  YOUR  MEMORY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7488832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5692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532440" cy="114300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1</a:t>
            </a:r>
            <a:r>
              <a:rPr lang="cs-CZ" b="1" dirty="0" smtClean="0">
                <a:solidFill>
                  <a:srgbClr val="FF0000"/>
                </a:solidFill>
              </a:rPr>
              <a:t>.The </a:t>
            </a:r>
            <a:r>
              <a:rPr lang="cs-CZ" b="1" dirty="0" err="1">
                <a:solidFill>
                  <a:srgbClr val="FF0000"/>
                </a:solidFill>
              </a:rPr>
              <a:t>t</a:t>
            </a:r>
            <a:r>
              <a:rPr lang="cs-CZ" b="1" dirty="0" err="1" smtClean="0">
                <a:solidFill>
                  <a:srgbClr val="FF0000"/>
                </a:solidFill>
              </a:rPr>
              <a:t>itle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of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film </a:t>
            </a:r>
            <a:r>
              <a:rPr lang="cs-CZ" b="1" dirty="0" err="1" smtClean="0">
                <a:solidFill>
                  <a:srgbClr val="FF0000"/>
                </a:solidFill>
              </a:rPr>
              <a:t>we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saw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was</a:t>
            </a:r>
            <a:r>
              <a:rPr lang="cs-CZ" b="1" dirty="0" smtClean="0">
                <a:solidFill>
                  <a:srgbClr val="FF0000"/>
                </a:solidFill>
              </a:rPr>
              <a:t>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a/ Alice </a:t>
            </a:r>
            <a:r>
              <a:rPr lang="cs-CZ" sz="4400" dirty="0" err="1" smtClean="0"/>
              <a:t>behind</a:t>
            </a:r>
            <a:r>
              <a:rPr lang="cs-CZ" sz="4400" dirty="0" smtClean="0"/>
              <a:t>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/>
              <a:t>M</a:t>
            </a:r>
            <a:r>
              <a:rPr lang="cs-CZ" sz="4400" dirty="0" err="1" smtClean="0"/>
              <a:t>irror</a:t>
            </a:r>
            <a:endParaRPr lang="cs-CZ" sz="4400" dirty="0" smtClean="0"/>
          </a:p>
          <a:p>
            <a:r>
              <a:rPr lang="cs-CZ" sz="4400" dirty="0" smtClean="0"/>
              <a:t>b/ Alice in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Magical</a:t>
            </a:r>
            <a:r>
              <a:rPr lang="cs-CZ" sz="4400" dirty="0" smtClean="0"/>
              <a:t> </a:t>
            </a:r>
            <a:r>
              <a:rPr lang="cs-CZ" sz="4400" dirty="0" err="1"/>
              <a:t>W</a:t>
            </a:r>
            <a:r>
              <a:rPr lang="cs-CZ" sz="4400" dirty="0" err="1" smtClean="0"/>
              <a:t>orld</a:t>
            </a:r>
            <a:endParaRPr lang="cs-CZ" sz="4400" dirty="0" smtClean="0"/>
          </a:p>
          <a:p>
            <a:r>
              <a:rPr lang="cs-CZ" sz="4400" dirty="0" smtClean="0"/>
              <a:t>c/ Alice in </a:t>
            </a:r>
            <a:r>
              <a:rPr lang="cs-CZ" sz="4400" dirty="0" err="1" smtClean="0"/>
              <a:t>Wonderland</a:t>
            </a:r>
            <a:endParaRPr lang="cs-CZ" sz="4400" dirty="0" smtClean="0"/>
          </a:p>
          <a:p>
            <a:pPr marL="82296" indent="0">
              <a:buNone/>
            </a:pPr>
            <a:r>
              <a:rPr lang="cs-CZ" sz="4400" dirty="0" smtClean="0"/>
              <a:t>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11967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2.This film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directed</a:t>
            </a:r>
            <a:r>
              <a:rPr lang="cs-CZ" dirty="0" smtClean="0">
                <a:solidFill>
                  <a:srgbClr val="FF0000"/>
                </a:solidFill>
              </a:rPr>
              <a:t> by: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a/ Steven  </a:t>
            </a:r>
            <a:r>
              <a:rPr lang="cs-CZ" sz="4400" dirty="0" err="1" smtClean="0"/>
              <a:t>Spilberg</a:t>
            </a:r>
            <a:endParaRPr lang="cs-CZ" sz="4400" dirty="0" smtClean="0"/>
          </a:p>
          <a:p>
            <a:r>
              <a:rPr lang="cs-CZ" sz="4400" dirty="0" smtClean="0"/>
              <a:t>b/ </a:t>
            </a:r>
            <a:r>
              <a:rPr lang="cs-CZ" sz="4400" dirty="0" err="1" smtClean="0"/>
              <a:t>Tim</a:t>
            </a:r>
            <a:r>
              <a:rPr lang="cs-CZ" sz="4400" dirty="0" smtClean="0"/>
              <a:t>  </a:t>
            </a:r>
            <a:r>
              <a:rPr lang="cs-CZ" sz="4400" dirty="0" err="1" smtClean="0"/>
              <a:t>Burton</a:t>
            </a:r>
            <a:endParaRPr lang="cs-CZ" sz="4400" dirty="0" smtClean="0"/>
          </a:p>
          <a:p>
            <a:r>
              <a:rPr lang="cs-CZ" sz="4400" dirty="0" smtClean="0"/>
              <a:t>c/ </a:t>
            </a:r>
            <a:r>
              <a:rPr lang="cs-CZ" sz="4400" dirty="0" err="1" smtClean="0"/>
              <a:t>Walt</a:t>
            </a:r>
            <a:r>
              <a:rPr lang="cs-CZ" sz="4400" dirty="0" smtClean="0"/>
              <a:t> </a:t>
            </a:r>
            <a:r>
              <a:rPr lang="cs-CZ" sz="4400" dirty="0" err="1" smtClean="0"/>
              <a:t>Disney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08904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3.The </a:t>
            </a:r>
            <a:r>
              <a:rPr lang="cs-CZ" dirty="0" err="1" smtClean="0">
                <a:solidFill>
                  <a:srgbClr val="FF0000"/>
                </a:solidFill>
              </a:rPr>
              <a:t>screenplay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of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this</a:t>
            </a:r>
            <a:r>
              <a:rPr lang="cs-CZ" dirty="0" smtClean="0">
                <a:solidFill>
                  <a:srgbClr val="FF0000"/>
                </a:solidFill>
              </a:rPr>
              <a:t> film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based</a:t>
            </a:r>
            <a:r>
              <a:rPr lang="cs-CZ" dirty="0" smtClean="0">
                <a:solidFill>
                  <a:srgbClr val="FF0000"/>
                </a:solidFill>
              </a:rPr>
              <a:t> on a novel </a:t>
            </a:r>
            <a:r>
              <a:rPr lang="cs-CZ" dirty="0" err="1" smtClean="0">
                <a:solidFill>
                  <a:srgbClr val="FF0000"/>
                </a:solidFill>
              </a:rPr>
              <a:t>written</a:t>
            </a:r>
            <a:r>
              <a:rPr lang="cs-CZ" dirty="0" smtClean="0">
                <a:solidFill>
                  <a:srgbClr val="FF0000"/>
                </a:solidFill>
              </a:rPr>
              <a:t> by </a:t>
            </a:r>
            <a:r>
              <a:rPr lang="cs-CZ" dirty="0" err="1" smtClean="0">
                <a:solidFill>
                  <a:srgbClr val="FF0000"/>
                </a:solidFill>
              </a:rPr>
              <a:t>English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author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400" dirty="0" smtClean="0"/>
          </a:p>
          <a:p>
            <a:r>
              <a:rPr lang="cs-CZ" sz="4400" dirty="0" smtClean="0"/>
              <a:t>a/ L. </a:t>
            </a:r>
            <a:r>
              <a:rPr lang="cs-CZ" sz="4400" dirty="0" err="1" smtClean="0"/>
              <a:t>Carroll</a:t>
            </a:r>
            <a:endParaRPr lang="cs-CZ" sz="4400" dirty="0" smtClean="0"/>
          </a:p>
          <a:p>
            <a:r>
              <a:rPr lang="cs-CZ" sz="4400" dirty="0" smtClean="0"/>
              <a:t>b/ </a:t>
            </a:r>
            <a:r>
              <a:rPr lang="cs-CZ" sz="4400" dirty="0" err="1" smtClean="0"/>
              <a:t>J.R.R.Tolkien</a:t>
            </a:r>
            <a:endParaRPr lang="cs-CZ" sz="4400" dirty="0" smtClean="0"/>
          </a:p>
          <a:p>
            <a:r>
              <a:rPr lang="cs-CZ" sz="4400" dirty="0" smtClean="0"/>
              <a:t>c/ Ch. Dickens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34012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890080" cy="1143000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4.Mia  </a:t>
            </a:r>
            <a:r>
              <a:rPr lang="cs-CZ" sz="4400" dirty="0" err="1" smtClean="0">
                <a:solidFill>
                  <a:srgbClr val="FF0000"/>
                </a:solidFill>
              </a:rPr>
              <a:t>Wasikovska</a:t>
            </a:r>
            <a:r>
              <a:rPr lang="cs-CZ" sz="4400" dirty="0" smtClean="0">
                <a:solidFill>
                  <a:srgbClr val="FF0000"/>
                </a:solidFill>
              </a:rPr>
              <a:t>, </a:t>
            </a:r>
            <a:r>
              <a:rPr lang="cs-CZ" sz="4400" dirty="0" err="1" smtClean="0">
                <a:solidFill>
                  <a:srgbClr val="FF0000"/>
                </a:solidFill>
              </a:rPr>
              <a:t>the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Australian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br>
              <a:rPr lang="cs-CZ" sz="4400" dirty="0" smtClean="0">
                <a:solidFill>
                  <a:srgbClr val="FF0000"/>
                </a:solidFill>
              </a:rPr>
            </a:br>
            <a:r>
              <a:rPr lang="cs-CZ" sz="4400" dirty="0">
                <a:solidFill>
                  <a:srgbClr val="FF0000"/>
                </a:solidFill>
              </a:rPr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err="1" smtClean="0">
                <a:solidFill>
                  <a:srgbClr val="FF0000"/>
                </a:solidFill>
              </a:rPr>
              <a:t>actress</a:t>
            </a:r>
            <a:r>
              <a:rPr lang="cs-CZ" sz="4400" dirty="0" smtClean="0">
                <a:solidFill>
                  <a:srgbClr val="FF0000"/>
                </a:solidFill>
              </a:rPr>
              <a:t>  </a:t>
            </a:r>
            <a:r>
              <a:rPr lang="cs-CZ" sz="4400" dirty="0" err="1" smtClean="0">
                <a:solidFill>
                  <a:srgbClr val="FF0000"/>
                </a:solidFill>
              </a:rPr>
              <a:t>played</a:t>
            </a:r>
            <a:r>
              <a:rPr lang="cs-CZ" sz="4400" dirty="0" smtClean="0">
                <a:solidFill>
                  <a:srgbClr val="FF0000"/>
                </a:solidFill>
              </a:rPr>
              <a:t>: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400" dirty="0" smtClean="0"/>
              <a:t>a/ </a:t>
            </a:r>
            <a:r>
              <a:rPr lang="cs-CZ" sz="4400" dirty="0" err="1" smtClean="0"/>
              <a:t>Iracebeth</a:t>
            </a:r>
            <a:endParaRPr lang="cs-CZ" sz="4400" dirty="0" smtClean="0"/>
          </a:p>
          <a:p>
            <a:r>
              <a:rPr lang="cs-CZ" sz="4400" dirty="0" smtClean="0"/>
              <a:t>b/ Alice</a:t>
            </a:r>
          </a:p>
          <a:p>
            <a:r>
              <a:rPr lang="cs-CZ" sz="4400" dirty="0" smtClean="0"/>
              <a:t>c/ </a:t>
            </a:r>
            <a:r>
              <a:rPr lang="cs-CZ" sz="4400" dirty="0" err="1" smtClean="0"/>
              <a:t>Mirana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50816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5.The </a:t>
            </a:r>
            <a:r>
              <a:rPr lang="cs-CZ" dirty="0" err="1" smtClean="0">
                <a:solidFill>
                  <a:srgbClr val="FF0000"/>
                </a:solidFill>
              </a:rPr>
              <a:t>well-known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actor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who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played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Mad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Hatter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4400" dirty="0" smtClean="0"/>
          </a:p>
          <a:p>
            <a:r>
              <a:rPr lang="cs-CZ" sz="4400" dirty="0" smtClean="0"/>
              <a:t>a/ Brad </a:t>
            </a:r>
            <a:r>
              <a:rPr lang="cs-CZ" sz="4400" dirty="0" err="1" smtClean="0"/>
              <a:t>Pitt</a:t>
            </a:r>
            <a:endParaRPr lang="cs-CZ" sz="4400" dirty="0" smtClean="0"/>
          </a:p>
          <a:p>
            <a:r>
              <a:rPr lang="cs-CZ" sz="4400" dirty="0" smtClean="0"/>
              <a:t>b/ Johny </a:t>
            </a:r>
            <a:r>
              <a:rPr lang="cs-CZ" sz="4400" dirty="0" err="1" smtClean="0"/>
              <a:t>Depp</a:t>
            </a:r>
            <a:endParaRPr lang="cs-CZ" sz="4400" dirty="0" smtClean="0"/>
          </a:p>
          <a:p>
            <a:r>
              <a:rPr lang="cs-CZ" sz="4400" dirty="0" smtClean="0"/>
              <a:t>c/ Tom </a:t>
            </a:r>
            <a:r>
              <a:rPr lang="cs-CZ" sz="4400" dirty="0" err="1" smtClean="0"/>
              <a:t>Cruise</a:t>
            </a:r>
            <a:endParaRPr lang="cs-CZ" sz="4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66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332656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6. Alice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beautiful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stubborn</a:t>
            </a:r>
            <a:r>
              <a:rPr lang="cs-CZ" dirty="0" smtClean="0">
                <a:solidFill>
                  <a:srgbClr val="FF0000"/>
                </a:solidFill>
              </a:rPr>
              <a:t> and brave </a:t>
            </a:r>
            <a:r>
              <a:rPr lang="cs-CZ" dirty="0" err="1" smtClean="0">
                <a:solidFill>
                  <a:srgbClr val="FF0000"/>
                </a:solidFill>
              </a:rPr>
              <a:t>young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woman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was</a:t>
            </a:r>
            <a:r>
              <a:rPr lang="cs-CZ" dirty="0" smtClean="0">
                <a:solidFill>
                  <a:srgbClr val="FF0000"/>
                </a:solidFill>
              </a:rPr>
              <a:t>…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400" dirty="0" smtClean="0"/>
              <a:t>a/ </a:t>
            </a:r>
            <a:r>
              <a:rPr lang="cs-CZ" sz="4400" dirty="0" err="1" smtClean="0"/>
              <a:t>eighteen</a:t>
            </a:r>
            <a:r>
              <a:rPr lang="cs-CZ" sz="4400" dirty="0" smtClean="0"/>
              <a:t> – </a:t>
            </a:r>
            <a:r>
              <a:rPr lang="cs-CZ" sz="4400" dirty="0" err="1" smtClean="0"/>
              <a:t>year</a:t>
            </a:r>
            <a:r>
              <a:rPr lang="cs-CZ" sz="4400" dirty="0" smtClean="0"/>
              <a:t> – </a:t>
            </a:r>
            <a:r>
              <a:rPr lang="cs-CZ" sz="4400" dirty="0" err="1" smtClean="0"/>
              <a:t>old</a:t>
            </a:r>
            <a:endParaRPr lang="cs-CZ" sz="4400" dirty="0" smtClean="0"/>
          </a:p>
          <a:p>
            <a:r>
              <a:rPr lang="cs-CZ" sz="4400" dirty="0" smtClean="0"/>
              <a:t>b/ </a:t>
            </a:r>
            <a:r>
              <a:rPr lang="cs-CZ" sz="4400" dirty="0" err="1"/>
              <a:t>twenty</a:t>
            </a:r>
            <a:r>
              <a:rPr lang="cs-CZ" sz="4400" dirty="0"/>
              <a:t> – </a:t>
            </a:r>
            <a:r>
              <a:rPr lang="cs-CZ" sz="4400" dirty="0" err="1"/>
              <a:t>year</a:t>
            </a:r>
            <a:r>
              <a:rPr lang="cs-CZ" sz="4400" dirty="0"/>
              <a:t> - </a:t>
            </a:r>
            <a:r>
              <a:rPr lang="cs-CZ" sz="4400" dirty="0" err="1"/>
              <a:t>old</a:t>
            </a:r>
            <a:endParaRPr lang="cs-CZ" sz="4400" dirty="0"/>
          </a:p>
          <a:p>
            <a:r>
              <a:rPr lang="cs-CZ" sz="4400" dirty="0" smtClean="0"/>
              <a:t>c/ </a:t>
            </a:r>
            <a:r>
              <a:rPr lang="cs-CZ" sz="4400" dirty="0" err="1"/>
              <a:t>nineteen</a:t>
            </a:r>
            <a:r>
              <a:rPr lang="cs-CZ" sz="4400" dirty="0"/>
              <a:t> – </a:t>
            </a:r>
            <a:r>
              <a:rPr lang="cs-CZ" sz="4400" dirty="0" err="1"/>
              <a:t>year</a:t>
            </a:r>
            <a:r>
              <a:rPr lang="cs-CZ" sz="4400" dirty="0"/>
              <a:t> – </a:t>
            </a:r>
            <a:r>
              <a:rPr lang="cs-CZ" sz="4400" dirty="0" err="1"/>
              <a:t>old</a:t>
            </a:r>
            <a:r>
              <a:rPr lang="cs-CZ" sz="4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8725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7. Alice and her </a:t>
            </a:r>
            <a:r>
              <a:rPr lang="cs-CZ" dirty="0" err="1" smtClean="0">
                <a:solidFill>
                  <a:srgbClr val="FF0000"/>
                </a:solidFill>
              </a:rPr>
              <a:t>mother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visited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400" dirty="0" smtClean="0"/>
              <a:t>a/  a </a:t>
            </a:r>
            <a:r>
              <a:rPr lang="cs-CZ" sz="4400" dirty="0" err="1" smtClean="0"/>
              <a:t>birthday</a:t>
            </a:r>
            <a:r>
              <a:rPr lang="cs-CZ" sz="4400" dirty="0" smtClean="0"/>
              <a:t> party</a:t>
            </a:r>
          </a:p>
          <a:p>
            <a:r>
              <a:rPr lang="cs-CZ" sz="4400" dirty="0" smtClean="0"/>
              <a:t>b/  a  garden party</a:t>
            </a:r>
          </a:p>
          <a:p>
            <a:r>
              <a:rPr lang="cs-CZ" sz="4400" dirty="0" smtClean="0"/>
              <a:t>c/  a </a:t>
            </a:r>
            <a:r>
              <a:rPr lang="cs-CZ" sz="4400" dirty="0" err="1" smtClean="0"/>
              <a:t>tea</a:t>
            </a:r>
            <a:r>
              <a:rPr lang="cs-CZ" sz="4400" dirty="0" smtClean="0"/>
              <a:t> party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773135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8. Alice ran </a:t>
            </a:r>
            <a:r>
              <a:rPr lang="cs-CZ" dirty="0" err="1" smtClean="0">
                <a:solidFill>
                  <a:srgbClr val="FF0000"/>
                </a:solidFill>
              </a:rPr>
              <a:t>away</a:t>
            </a:r>
            <a:r>
              <a:rPr lang="cs-CZ" dirty="0" smtClean="0">
                <a:solidFill>
                  <a:srgbClr val="FF0000"/>
                </a:solidFill>
              </a:rPr>
              <a:t> to chase </a:t>
            </a:r>
            <a:r>
              <a:rPr lang="cs-CZ" dirty="0" err="1" smtClean="0">
                <a:solidFill>
                  <a:srgbClr val="FF0000"/>
                </a:solidFill>
              </a:rPr>
              <a:t>after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rabbit</a:t>
            </a:r>
            <a:r>
              <a:rPr lang="cs-CZ" dirty="0" smtClean="0">
                <a:solidFill>
                  <a:srgbClr val="FF0000"/>
                </a:solidFill>
              </a:rPr>
              <a:t> in a blue </a:t>
            </a:r>
            <a:r>
              <a:rPr lang="cs-CZ" dirty="0" err="1" smtClean="0">
                <a:solidFill>
                  <a:srgbClr val="FF0000"/>
                </a:solidFill>
              </a:rPr>
              <a:t>waistcoat</a:t>
            </a:r>
            <a:r>
              <a:rPr lang="cs-CZ" dirty="0" smtClean="0">
                <a:solidFill>
                  <a:srgbClr val="FF0000"/>
                </a:solidFill>
              </a:rPr>
              <a:t> and 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…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400" dirty="0" smtClean="0"/>
              <a:t>a/ </a:t>
            </a:r>
            <a:r>
              <a:rPr lang="cs-CZ" sz="4400" dirty="0" err="1" smtClean="0"/>
              <a:t>fell</a:t>
            </a:r>
            <a:r>
              <a:rPr lang="cs-CZ" sz="4400" dirty="0" smtClean="0"/>
              <a:t> </a:t>
            </a:r>
            <a:r>
              <a:rPr lang="cs-CZ" sz="4400" dirty="0" err="1" smtClean="0"/>
              <a:t>into</a:t>
            </a:r>
            <a:r>
              <a:rPr lang="cs-CZ" sz="4400" dirty="0" smtClean="0"/>
              <a:t> </a:t>
            </a:r>
            <a:r>
              <a:rPr lang="cs-CZ" sz="4400" dirty="0" err="1" smtClean="0"/>
              <a:t>the</a:t>
            </a:r>
            <a:r>
              <a:rPr lang="cs-CZ" sz="4400" dirty="0" smtClean="0"/>
              <a:t>  </a:t>
            </a:r>
            <a:r>
              <a:rPr lang="cs-CZ" sz="4400" dirty="0" err="1" smtClean="0"/>
              <a:t>river</a:t>
            </a:r>
            <a:endParaRPr lang="cs-CZ" sz="4400" dirty="0" smtClean="0"/>
          </a:p>
          <a:p>
            <a:r>
              <a:rPr lang="cs-CZ" sz="4400" dirty="0" smtClean="0"/>
              <a:t>b/ </a:t>
            </a:r>
            <a:r>
              <a:rPr lang="cs-CZ" sz="4400" dirty="0" err="1" smtClean="0"/>
              <a:t>fell</a:t>
            </a:r>
            <a:r>
              <a:rPr lang="cs-CZ" sz="4400" dirty="0" smtClean="0"/>
              <a:t> </a:t>
            </a:r>
            <a:r>
              <a:rPr lang="cs-CZ" sz="4400" dirty="0" err="1" smtClean="0"/>
              <a:t>into</a:t>
            </a:r>
            <a:r>
              <a:rPr lang="cs-CZ" sz="4400" dirty="0" smtClean="0"/>
              <a:t> a </a:t>
            </a:r>
            <a:r>
              <a:rPr lang="cs-CZ" sz="4400" dirty="0" err="1" smtClean="0"/>
              <a:t>large</a:t>
            </a:r>
            <a:r>
              <a:rPr lang="cs-CZ" sz="4400" dirty="0" smtClean="0"/>
              <a:t> </a:t>
            </a:r>
            <a:r>
              <a:rPr lang="cs-CZ" sz="4400" dirty="0" err="1" smtClean="0"/>
              <a:t>rabbit</a:t>
            </a:r>
            <a:r>
              <a:rPr lang="cs-CZ" sz="4400" dirty="0" smtClean="0"/>
              <a:t> hole</a:t>
            </a:r>
          </a:p>
          <a:p>
            <a:r>
              <a:rPr lang="cs-CZ" sz="4400" dirty="0" smtClean="0"/>
              <a:t>c/  </a:t>
            </a:r>
            <a:r>
              <a:rPr lang="cs-CZ" sz="4400" dirty="0" err="1" smtClean="0"/>
              <a:t>saw</a:t>
            </a:r>
            <a:r>
              <a:rPr lang="cs-CZ" sz="4400" dirty="0" smtClean="0"/>
              <a:t> a </a:t>
            </a:r>
            <a:r>
              <a:rPr lang="cs-CZ" sz="4400" dirty="0" err="1" smtClean="0"/>
              <a:t>dragon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7680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4638"/>
            <a:ext cx="81724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9. </a:t>
            </a:r>
            <a:r>
              <a:rPr lang="cs-CZ" dirty="0" err="1" smtClean="0">
                <a:solidFill>
                  <a:srgbClr val="FF0000"/>
                </a:solidFill>
              </a:rPr>
              <a:t>Then</a:t>
            </a:r>
            <a:r>
              <a:rPr lang="cs-CZ" dirty="0" smtClean="0">
                <a:solidFill>
                  <a:srgbClr val="FF0000"/>
                </a:solidFill>
              </a:rPr>
              <a:t> Alice 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dirty="0">
                <a:solidFill>
                  <a:srgbClr val="FF0000"/>
                </a:solidFill>
              </a:rPr>
              <a:t>is transported to a world </a:t>
            </a:r>
            <a:r>
              <a:rPr lang="en-US" dirty="0" smtClean="0">
                <a:solidFill>
                  <a:srgbClr val="FF0000"/>
                </a:solidFill>
              </a:rPr>
              <a:t>called</a:t>
            </a:r>
            <a:r>
              <a:rPr lang="cs-CZ" dirty="0" smtClean="0">
                <a:solidFill>
                  <a:srgbClr val="FF0000"/>
                </a:solidFill>
              </a:rPr>
              <a:t>…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400" dirty="0" smtClean="0"/>
              <a:t>a/ </a:t>
            </a:r>
            <a:r>
              <a:rPr lang="cs-CZ" sz="4400" dirty="0" err="1" smtClean="0"/>
              <a:t>Undersky</a:t>
            </a:r>
            <a:endParaRPr lang="cs-CZ" sz="4400" dirty="0" smtClean="0"/>
          </a:p>
          <a:p>
            <a:r>
              <a:rPr lang="cs-CZ" sz="4400" dirty="0" smtClean="0"/>
              <a:t>b/ </a:t>
            </a:r>
            <a:r>
              <a:rPr lang="cs-CZ" sz="4400" dirty="0" err="1" smtClean="0"/>
              <a:t>Underland</a:t>
            </a:r>
            <a:endParaRPr lang="cs-CZ" sz="4400" dirty="0" smtClean="0"/>
          </a:p>
          <a:p>
            <a:r>
              <a:rPr lang="cs-CZ" sz="4400" dirty="0" smtClean="0"/>
              <a:t>c/ </a:t>
            </a:r>
            <a:r>
              <a:rPr lang="cs-CZ" sz="4400" dirty="0" err="1" smtClean="0"/>
              <a:t>Underhole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414057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10.</a:t>
            </a:r>
            <a:r>
              <a:rPr lang="en-US" dirty="0" smtClean="0">
                <a:solidFill>
                  <a:srgbClr val="FF0000"/>
                </a:solidFill>
              </a:rPr>
              <a:t> Later</a:t>
            </a:r>
            <a:r>
              <a:rPr lang="en-US" dirty="0">
                <a:solidFill>
                  <a:srgbClr val="FF0000"/>
                </a:solidFill>
              </a:rPr>
              <a:t>, Alice is found by Bayard the </a:t>
            </a:r>
            <a:r>
              <a:rPr lang="cs-CZ" dirty="0" smtClean="0">
                <a:solidFill>
                  <a:srgbClr val="FF0000"/>
                </a:solidFill>
              </a:rPr>
              <a:t>Bloodhound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and </a:t>
            </a:r>
            <a:r>
              <a:rPr lang="cs-CZ" dirty="0" err="1" smtClean="0">
                <a:solidFill>
                  <a:srgbClr val="FF0000"/>
                </a:solidFill>
              </a:rPr>
              <a:t>they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err="1"/>
          </a:p>
          <a:p>
            <a:r>
              <a:rPr lang="cs-CZ" dirty="0" smtClean="0"/>
              <a:t>a</a:t>
            </a:r>
            <a:r>
              <a:rPr lang="cs-CZ" sz="4000" dirty="0" smtClean="0"/>
              <a:t>/ </a:t>
            </a:r>
            <a:r>
              <a:rPr lang="cs-CZ" sz="4000" dirty="0" err="1" smtClean="0"/>
              <a:t>went</a:t>
            </a:r>
            <a:r>
              <a:rPr lang="cs-CZ" sz="4000" dirty="0" smtClean="0"/>
              <a:t> to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Red</a:t>
            </a:r>
            <a:r>
              <a:rPr lang="cs-CZ" sz="4000" dirty="0" smtClean="0"/>
              <a:t> </a:t>
            </a:r>
            <a:r>
              <a:rPr lang="cs-CZ" sz="4000" dirty="0" err="1" smtClean="0"/>
              <a:t>Queen´s</a:t>
            </a:r>
            <a:r>
              <a:rPr lang="cs-CZ" sz="4000" dirty="0" smtClean="0"/>
              <a:t> </a:t>
            </a:r>
            <a:r>
              <a:rPr lang="cs-CZ" sz="4000" dirty="0" err="1" smtClean="0"/>
              <a:t>castle</a:t>
            </a:r>
            <a:r>
              <a:rPr lang="cs-CZ" sz="4000" dirty="0" smtClean="0"/>
              <a:t> to </a:t>
            </a:r>
            <a:r>
              <a:rPr lang="cs-CZ" sz="4000" dirty="0" err="1" smtClean="0"/>
              <a:t>help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Hatter</a:t>
            </a:r>
            <a:endParaRPr lang="cs-CZ" sz="4000" dirty="0" smtClean="0"/>
          </a:p>
          <a:p>
            <a:r>
              <a:rPr lang="cs-CZ" sz="4000" dirty="0" smtClean="0"/>
              <a:t>b/ </a:t>
            </a:r>
            <a:r>
              <a:rPr lang="cs-CZ" sz="4000" dirty="0" err="1" smtClean="0"/>
              <a:t>went</a:t>
            </a:r>
            <a:r>
              <a:rPr lang="cs-CZ" sz="4000" dirty="0" smtClean="0"/>
              <a:t> to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White</a:t>
            </a:r>
            <a:r>
              <a:rPr lang="cs-CZ" sz="4000" dirty="0" smtClean="0"/>
              <a:t> </a:t>
            </a:r>
            <a:r>
              <a:rPr lang="cs-CZ" sz="4000" dirty="0" err="1" smtClean="0"/>
              <a:t>Queen</a:t>
            </a:r>
            <a:endParaRPr lang="cs-CZ" sz="4000" dirty="0" smtClean="0"/>
          </a:p>
          <a:p>
            <a:r>
              <a:rPr lang="cs-CZ" sz="4000" dirty="0" smtClean="0"/>
              <a:t>c/ </a:t>
            </a:r>
            <a:r>
              <a:rPr lang="cs-CZ" sz="4000" dirty="0" err="1" smtClean="0"/>
              <a:t>returned</a:t>
            </a:r>
            <a:r>
              <a:rPr lang="cs-CZ" sz="4000" dirty="0" smtClean="0"/>
              <a:t> </a:t>
            </a:r>
            <a:r>
              <a:rPr lang="cs-CZ" sz="4000" dirty="0" err="1" smtClean="0"/>
              <a:t>home</a:t>
            </a:r>
            <a:endParaRPr lang="cs-CZ" sz="4000" dirty="0" smtClean="0"/>
          </a:p>
          <a:p>
            <a:endParaRPr lang="cs-CZ" sz="4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28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82168" cy="272231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11. </a:t>
            </a:r>
            <a:r>
              <a:rPr lang="en-US" dirty="0">
                <a:solidFill>
                  <a:srgbClr val="FF0000"/>
                </a:solidFill>
              </a:rPr>
              <a:t>Encouraging herself with the </a:t>
            </a:r>
            <a:r>
              <a:rPr lang="en-US" b="1" dirty="0">
                <a:solidFill>
                  <a:srgbClr val="FF0000"/>
                </a:solidFill>
              </a:rPr>
              <a:t>words</a:t>
            </a:r>
            <a:r>
              <a:rPr lang="en-US" dirty="0">
                <a:solidFill>
                  <a:srgbClr val="FF0000"/>
                </a:solidFill>
              </a:rPr>
              <a:t> of her late father, Alice manages to kill the Jabberwocky</a:t>
            </a:r>
            <a:r>
              <a:rPr lang="en-US" dirty="0" smtClean="0">
                <a:solidFill>
                  <a:srgbClr val="FF0000"/>
                </a:solidFill>
              </a:rPr>
              <a:t>.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b="1" dirty="0" err="1" smtClean="0">
                <a:solidFill>
                  <a:srgbClr val="FF0000"/>
                </a:solidFill>
              </a:rPr>
              <a:t>How</a:t>
            </a:r>
            <a:r>
              <a:rPr lang="cs-CZ" b="1" dirty="0" smtClean="0">
                <a:solidFill>
                  <a:srgbClr val="FF0000"/>
                </a:solidFill>
              </a:rPr>
              <a:t> many </a:t>
            </a:r>
            <a:r>
              <a:rPr lang="cs-CZ" b="1" dirty="0" err="1" smtClean="0">
                <a:solidFill>
                  <a:srgbClr val="FF0000"/>
                </a:solidFill>
              </a:rPr>
              <a:t>words</a:t>
            </a:r>
            <a:r>
              <a:rPr lang="cs-CZ" b="1" dirty="0" smtClean="0">
                <a:solidFill>
                  <a:srgbClr val="FF0000"/>
                </a:solidFill>
              </a:rPr>
              <a:t>?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3284984"/>
            <a:ext cx="7498080" cy="2963416"/>
          </a:xfrm>
        </p:spPr>
        <p:txBody>
          <a:bodyPr/>
          <a:lstStyle/>
          <a:p>
            <a:r>
              <a:rPr lang="cs-CZ" dirty="0" smtClean="0"/>
              <a:t>a/ </a:t>
            </a:r>
            <a:r>
              <a:rPr lang="cs-CZ" dirty="0" err="1" smtClean="0"/>
              <a:t>four</a:t>
            </a:r>
            <a:endParaRPr lang="cs-CZ" dirty="0" smtClean="0"/>
          </a:p>
          <a:p>
            <a:r>
              <a:rPr lang="cs-CZ" dirty="0" smtClean="0"/>
              <a:t>b/ </a:t>
            </a:r>
            <a:r>
              <a:rPr lang="cs-CZ" dirty="0" err="1" smtClean="0"/>
              <a:t>six</a:t>
            </a:r>
            <a:endParaRPr lang="cs-CZ" dirty="0" smtClean="0"/>
          </a:p>
          <a:p>
            <a:r>
              <a:rPr lang="cs-CZ" dirty="0" smtClean="0"/>
              <a:t>c/ </a:t>
            </a:r>
            <a:r>
              <a:rPr lang="cs-CZ" dirty="0" err="1" smtClean="0"/>
              <a:t>eight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08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04664"/>
            <a:ext cx="7498080" cy="259228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12</a:t>
            </a:r>
            <a:r>
              <a:rPr lang="cs-CZ" sz="3200" dirty="0" smtClean="0">
                <a:solidFill>
                  <a:srgbClr val="FF0000"/>
                </a:solidFill>
              </a:rPr>
              <a:t>.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White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Queen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then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banished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Red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Queen</a:t>
            </a:r>
            <a:r>
              <a:rPr lang="cs-CZ" sz="3200" dirty="0" smtClean="0">
                <a:solidFill>
                  <a:srgbClr val="FF0000"/>
                </a:solidFill>
              </a:rPr>
              <a:t> and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Knave</a:t>
            </a:r>
            <a:r>
              <a:rPr lang="cs-CZ" sz="3200" dirty="0" smtClean="0">
                <a:solidFill>
                  <a:srgbClr val="FF0000"/>
                </a:solidFill>
              </a:rPr>
              <a:t> to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Outlands</a:t>
            </a:r>
            <a:r>
              <a:rPr lang="cs-CZ" sz="3200" dirty="0" smtClean="0">
                <a:solidFill>
                  <a:srgbClr val="FF0000"/>
                </a:solidFill>
              </a:rPr>
              <a:t> and </a:t>
            </a:r>
            <a:r>
              <a:rPr lang="cs-CZ" sz="3200" dirty="0" err="1" smtClean="0">
                <a:solidFill>
                  <a:srgbClr val="FF0000"/>
                </a:solidFill>
              </a:rPr>
              <a:t>gave</a:t>
            </a:r>
            <a:r>
              <a:rPr lang="cs-CZ" sz="3200" dirty="0" smtClean="0">
                <a:solidFill>
                  <a:srgbClr val="FF0000"/>
                </a:solidFill>
              </a:rPr>
              <a:t> Alice </a:t>
            </a:r>
            <a:r>
              <a:rPr lang="cs-CZ" sz="3200" b="1" i="1" dirty="0" err="1" smtClean="0">
                <a:solidFill>
                  <a:srgbClr val="FF0000"/>
                </a:solidFill>
              </a:rPr>
              <a:t>something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which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took</a:t>
            </a:r>
            <a:r>
              <a:rPr lang="cs-CZ" sz="3200" dirty="0" smtClean="0">
                <a:solidFill>
                  <a:srgbClr val="FF0000"/>
                </a:solidFill>
              </a:rPr>
              <a:t> her </a:t>
            </a:r>
            <a:r>
              <a:rPr lang="cs-CZ" sz="3200" dirty="0" err="1" smtClean="0">
                <a:solidFill>
                  <a:srgbClr val="FF0000"/>
                </a:solidFill>
              </a:rPr>
              <a:t>home</a:t>
            </a:r>
            <a:r>
              <a:rPr lang="cs-CZ" sz="3200" dirty="0" smtClean="0">
                <a:solidFill>
                  <a:srgbClr val="FF0000"/>
                </a:solidFill>
              </a:rPr>
              <a:t>. </a:t>
            </a:r>
            <a:r>
              <a:rPr lang="cs-CZ" sz="3200" dirty="0" err="1" smtClean="0">
                <a:solidFill>
                  <a:srgbClr val="FF0000"/>
                </a:solidFill>
              </a:rPr>
              <a:t>It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was</a:t>
            </a:r>
            <a:r>
              <a:rPr lang="cs-CZ" sz="3200" dirty="0" smtClean="0">
                <a:solidFill>
                  <a:srgbClr val="FF0000"/>
                </a:solidFill>
              </a:rPr>
              <a:t>…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3140968"/>
            <a:ext cx="7962088" cy="3107432"/>
          </a:xfrm>
        </p:spPr>
        <p:txBody>
          <a:bodyPr/>
          <a:lstStyle/>
          <a:p>
            <a:r>
              <a:rPr lang="cs-CZ" dirty="0" smtClean="0"/>
              <a:t>a/ </a:t>
            </a:r>
            <a:r>
              <a:rPr lang="en-US" dirty="0"/>
              <a:t>a vial of the Jabberwocky’s </a:t>
            </a:r>
            <a:r>
              <a:rPr lang="en-US" dirty="0" smtClean="0"/>
              <a:t>blood</a:t>
            </a:r>
            <a:endParaRPr lang="cs-CZ" dirty="0" smtClean="0"/>
          </a:p>
          <a:p>
            <a:r>
              <a:rPr lang="cs-CZ" dirty="0" smtClean="0"/>
              <a:t>b/ </a:t>
            </a:r>
            <a:r>
              <a:rPr lang="en-US" dirty="0"/>
              <a:t>the </a:t>
            </a:r>
            <a:r>
              <a:rPr lang="en-US" dirty="0" smtClean="0"/>
              <a:t>weapon  </a:t>
            </a:r>
            <a:r>
              <a:rPr lang="en-US" dirty="0"/>
              <a:t>killing the </a:t>
            </a:r>
            <a:r>
              <a:rPr lang="cs-CZ" dirty="0" smtClean="0"/>
              <a:t> </a:t>
            </a:r>
            <a:r>
              <a:rPr lang="en-US" dirty="0" smtClean="0"/>
              <a:t>Jabberwocky</a:t>
            </a:r>
            <a:r>
              <a:rPr lang="cs-CZ" dirty="0" smtClean="0"/>
              <a:t>-  </a:t>
            </a:r>
            <a:r>
              <a:rPr lang="cs-CZ" dirty="0" err="1" smtClean="0"/>
              <a:t>Vorpal</a:t>
            </a:r>
            <a:r>
              <a:rPr lang="cs-CZ" dirty="0" smtClean="0"/>
              <a:t> </a:t>
            </a:r>
            <a:r>
              <a:rPr lang="cs-CZ" dirty="0" err="1" smtClean="0"/>
              <a:t>Sword</a:t>
            </a:r>
            <a:r>
              <a:rPr lang="en-US" dirty="0" smtClean="0"/>
              <a:t>)</a:t>
            </a:r>
            <a:endParaRPr lang="cs-CZ" dirty="0" smtClean="0"/>
          </a:p>
          <a:p>
            <a:r>
              <a:rPr lang="cs-CZ" dirty="0" smtClean="0"/>
              <a:t>c/ a </a:t>
            </a:r>
            <a:r>
              <a:rPr lang="cs-CZ" dirty="0" err="1" smtClean="0"/>
              <a:t>golden</a:t>
            </a:r>
            <a:r>
              <a:rPr lang="cs-CZ" dirty="0" smtClean="0"/>
              <a:t> ring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207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13.Alice </a:t>
            </a:r>
            <a:r>
              <a:rPr lang="cs-CZ" dirty="0" err="1" smtClean="0">
                <a:solidFill>
                  <a:srgbClr val="FF0000"/>
                </a:solidFill>
              </a:rPr>
              <a:t>returned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home</a:t>
            </a:r>
            <a:r>
              <a:rPr lang="cs-CZ" dirty="0" smtClean="0">
                <a:solidFill>
                  <a:srgbClr val="FF0000"/>
                </a:solidFill>
              </a:rPr>
              <a:t> and…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000" dirty="0" smtClean="0"/>
              <a:t>a/ </a:t>
            </a:r>
            <a:r>
              <a:rPr lang="cs-CZ" sz="4000" dirty="0" err="1" smtClean="0"/>
              <a:t>married</a:t>
            </a:r>
            <a:r>
              <a:rPr lang="cs-CZ" sz="4000" dirty="0" smtClean="0"/>
              <a:t> lord </a:t>
            </a:r>
            <a:r>
              <a:rPr lang="cs-CZ" sz="4000" dirty="0" err="1" smtClean="0"/>
              <a:t>Ascot</a:t>
            </a:r>
            <a:endParaRPr lang="cs-CZ" sz="4000" dirty="0" smtClean="0"/>
          </a:p>
          <a:p>
            <a:r>
              <a:rPr lang="cs-CZ" sz="4000" dirty="0" smtClean="0"/>
              <a:t>b/ </a:t>
            </a:r>
            <a:r>
              <a:rPr lang="cs-CZ" sz="4000" dirty="0" err="1" smtClean="0"/>
              <a:t>went</a:t>
            </a:r>
            <a:r>
              <a:rPr lang="cs-CZ" sz="4000" dirty="0" smtClean="0"/>
              <a:t> to </a:t>
            </a:r>
            <a:r>
              <a:rPr lang="cs-CZ" sz="4000" dirty="0" err="1" smtClean="0"/>
              <a:t>China</a:t>
            </a:r>
            <a:r>
              <a:rPr lang="cs-CZ" sz="4000" dirty="0" smtClean="0"/>
              <a:t> by </a:t>
            </a:r>
            <a:r>
              <a:rPr lang="cs-CZ" sz="4000" dirty="0" err="1" smtClean="0"/>
              <a:t>ship</a:t>
            </a:r>
            <a:endParaRPr lang="cs-CZ" sz="4000" dirty="0" smtClean="0"/>
          </a:p>
          <a:p>
            <a:r>
              <a:rPr lang="cs-CZ" sz="4000" dirty="0" smtClean="0"/>
              <a:t>c/ </a:t>
            </a:r>
            <a:r>
              <a:rPr lang="cs-CZ" sz="4000" dirty="0" err="1" smtClean="0"/>
              <a:t>walked</a:t>
            </a:r>
            <a:r>
              <a:rPr lang="cs-CZ" sz="4000" dirty="0" smtClean="0"/>
              <a:t> in </a:t>
            </a:r>
            <a:r>
              <a:rPr lang="cs-CZ" sz="4000" dirty="0" err="1" smtClean="0"/>
              <a:t>the</a:t>
            </a:r>
            <a:r>
              <a:rPr lang="cs-CZ" sz="4000" dirty="0" smtClean="0"/>
              <a:t> garden </a:t>
            </a:r>
            <a:r>
              <a:rPr lang="cs-CZ" sz="4000" dirty="0" err="1" smtClean="0"/>
              <a:t>with</a:t>
            </a:r>
            <a:r>
              <a:rPr lang="cs-CZ" sz="4000" dirty="0" smtClean="0"/>
              <a:t> a blue </a:t>
            </a:r>
            <a:r>
              <a:rPr lang="cs-CZ" sz="4000" dirty="0" err="1" smtClean="0"/>
              <a:t>butterfly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8834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CHECK YOUR ANSWERS AND</a:t>
            </a:r>
            <a:br>
              <a:rPr lang="cs-CZ" sz="2800" dirty="0" smtClean="0"/>
            </a:br>
            <a:r>
              <a:rPr lang="cs-CZ" sz="2800" dirty="0" smtClean="0"/>
              <a:t> COUNT YOUR MARKS: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68760"/>
            <a:ext cx="7498080" cy="532859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1C</a:t>
            </a:r>
          </a:p>
          <a:p>
            <a:r>
              <a:rPr lang="cs-CZ" dirty="0" smtClean="0"/>
              <a:t>2B</a:t>
            </a:r>
          </a:p>
          <a:p>
            <a:r>
              <a:rPr lang="cs-CZ" dirty="0" smtClean="0"/>
              <a:t>3A</a:t>
            </a:r>
          </a:p>
          <a:p>
            <a:r>
              <a:rPr lang="cs-CZ" dirty="0" smtClean="0"/>
              <a:t>4B</a:t>
            </a:r>
          </a:p>
          <a:p>
            <a:r>
              <a:rPr lang="cs-CZ" dirty="0" smtClean="0"/>
              <a:t>5B</a:t>
            </a:r>
          </a:p>
          <a:p>
            <a:r>
              <a:rPr lang="cs-CZ" dirty="0" smtClean="0"/>
              <a:t>6C</a:t>
            </a:r>
          </a:p>
          <a:p>
            <a:r>
              <a:rPr lang="cs-CZ" dirty="0" smtClean="0"/>
              <a:t>7B</a:t>
            </a:r>
          </a:p>
          <a:p>
            <a:r>
              <a:rPr lang="cs-CZ" dirty="0" smtClean="0"/>
              <a:t>8B</a:t>
            </a:r>
          </a:p>
          <a:p>
            <a:r>
              <a:rPr lang="cs-CZ" dirty="0" smtClean="0"/>
              <a:t>9B</a:t>
            </a:r>
          </a:p>
          <a:p>
            <a:r>
              <a:rPr lang="cs-CZ" dirty="0" smtClean="0"/>
              <a:t>10A</a:t>
            </a:r>
          </a:p>
          <a:p>
            <a:r>
              <a:rPr lang="cs-CZ" dirty="0" smtClean="0"/>
              <a:t>11B</a:t>
            </a:r>
          </a:p>
          <a:p>
            <a:r>
              <a:rPr lang="cs-CZ" dirty="0" smtClean="0"/>
              <a:t>12A</a:t>
            </a:r>
          </a:p>
          <a:p>
            <a:r>
              <a:rPr lang="cs-CZ" dirty="0" smtClean="0"/>
              <a:t>13B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667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Krejzova\AppData\Local\Microsoft\Windows\Temporary Internet Files\Content.IE5\PCC2AI38\MP9004036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9144000" cy="6176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276860"/>
            <a:ext cx="697627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13,12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1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70730" y="2924944"/>
            <a:ext cx="96111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11,10 ,9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2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3386609"/>
            <a:ext cx="738664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8 ,7, 6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3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0756" y="3215758"/>
            <a:ext cx="1219637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5, 4, 3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956376" y="3573016"/>
            <a:ext cx="715581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2, 1, 0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5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08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err="1" smtClean="0">
                <a:solidFill>
                  <a:srgbClr val="FF0000"/>
                </a:solidFill>
              </a:rPr>
              <a:t>the</a:t>
            </a:r>
            <a:r>
              <a:rPr lang="cs-CZ" sz="6000" dirty="0" smtClean="0">
                <a:solidFill>
                  <a:srgbClr val="FF0000"/>
                </a:solidFill>
              </a:rPr>
              <a:t> end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10160" cy="5328592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en-US" dirty="0" smtClean="0"/>
              <a:t>[</a:t>
            </a:r>
            <a:r>
              <a:rPr lang="en-US" dirty="0" smtClean="0"/>
              <a:t>Cit. </a:t>
            </a:r>
            <a:r>
              <a:rPr lang="cs-CZ" dirty="0" smtClean="0"/>
              <a:t>2011-01-26</a:t>
            </a:r>
            <a:r>
              <a:rPr lang="en-US" dirty="0" smtClean="0"/>
              <a:t>]</a:t>
            </a:r>
            <a:r>
              <a:rPr lang="cs-CZ" dirty="0" smtClean="0"/>
              <a:t>.dostupný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</a:p>
          <a:p>
            <a:r>
              <a:rPr lang="cs-CZ" sz="2200" dirty="0" smtClean="0"/>
              <a:t>http</a:t>
            </a:r>
            <a:r>
              <a:rPr lang="cs-CZ" sz="2200" dirty="0"/>
              <a:t>://</a:t>
            </a:r>
            <a:r>
              <a:rPr lang="cs-CZ" sz="2200" dirty="0" smtClean="0"/>
              <a:t>en.wikipedia.org/wiki/</a:t>
            </a:r>
            <a:r>
              <a:rPr lang="cs-CZ" sz="2200" dirty="0" err="1" smtClean="0"/>
              <a:t>Alice_in_Wonderland</a:t>
            </a:r>
            <a:r>
              <a:rPr lang="cs-CZ" sz="2200" dirty="0"/>
              <a:t>_(2010_film</a:t>
            </a:r>
            <a:r>
              <a:rPr lang="cs-CZ" sz="2200" dirty="0" smtClean="0"/>
              <a:t>)</a:t>
            </a:r>
          </a:p>
          <a:p>
            <a:r>
              <a:rPr lang="cs-CZ" sz="2200" dirty="0" err="1" smtClean="0"/>
              <a:t>Obrázky:www.office.microsoft.com</a:t>
            </a:r>
            <a:endParaRPr lang="cs-CZ" sz="2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500" y="980729"/>
            <a:ext cx="7301900" cy="3477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3627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644</TotalTime>
  <Words>644</Words>
  <Application>Microsoft Office PowerPoint</Application>
  <PresentationFormat>Předvádění na obrazovce (4:3)</PresentationFormat>
  <Paragraphs>147</Paragraphs>
  <Slides>32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Exekutivní</vt:lpstr>
      <vt:lpstr>Motiv systému Office</vt:lpstr>
      <vt:lpstr>Základní škola a Mateřská škola Choustník, okres Tábor</vt:lpstr>
      <vt:lpstr>WE SAW A FILM…  ALICE IN WONDERLAND</vt:lpstr>
      <vt:lpstr>Prezentace aplikace PowerPoint</vt:lpstr>
      <vt:lpstr>ALICE IN WONDERLAND</vt:lpstr>
      <vt:lpstr>Starring</vt:lpstr>
      <vt:lpstr>Starring</vt:lpstr>
      <vt:lpstr>Starring</vt:lpstr>
      <vt:lpstr>Starring</vt:lpstr>
      <vt:lpstr>Starring</vt:lpstr>
      <vt:lpstr>WHITE RABBIT</vt:lpstr>
      <vt:lpstr>CATERPILLAR</vt:lpstr>
      <vt:lpstr>TWEEDLEDEE and TWEEDLEDUM</vt:lpstr>
      <vt:lpstr>MALLYMKUM, THE DORMOUSE</vt:lpstr>
      <vt:lpstr>CHESSUR, CHESHIRE CAT</vt:lpstr>
      <vt:lpstr>The Story</vt:lpstr>
      <vt:lpstr>AND NOW TEST  YOUR  MEMORY!</vt:lpstr>
      <vt:lpstr>1.The title of the film we saw was:</vt:lpstr>
      <vt:lpstr>2.This film was directed by:</vt:lpstr>
      <vt:lpstr>3.The screenplay of this film is based on a novel written by English author </vt:lpstr>
      <vt:lpstr>4.Mia  Wasikovska, the Australian      actress  played:</vt:lpstr>
      <vt:lpstr>5.The well-known actor who played the Mad Hatter is:</vt:lpstr>
      <vt:lpstr>6. Alice was a beautiful, stubborn and brave young woman. She was…</vt:lpstr>
      <vt:lpstr>7. Alice and her mother visited</vt:lpstr>
      <vt:lpstr>8. Alice ran away to chase after a rabbit in a blue waistcoat and she…</vt:lpstr>
      <vt:lpstr>9. Then Alice  is transported to a world called… </vt:lpstr>
      <vt:lpstr>10. Later, Alice is found by Bayard the Bloodhound and they </vt:lpstr>
      <vt:lpstr>11. Encouraging herself with the words of her late father, Alice manages to kill the Jabberwocky. How many words? </vt:lpstr>
      <vt:lpstr>12. The White Queen then banished the Red Queen and the Knave to the Outlands and gave Alice something which took her home. It was…</vt:lpstr>
      <vt:lpstr>13.Alice returned home and…</vt:lpstr>
      <vt:lpstr>CHECK YOUR ANSWERS AND  COUNT YOUR MARKS:</vt:lpstr>
      <vt:lpstr>Prezentace aplikace PowerPoint</vt:lpstr>
      <vt:lpstr>the end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ALICE IN WONDERLAND</dc:title>
  <dc:creator>Krejzova</dc:creator>
  <cp:lastModifiedBy>Krejzova</cp:lastModifiedBy>
  <cp:revision>34</cp:revision>
  <dcterms:created xsi:type="dcterms:W3CDTF">2011-01-25T16:52:43Z</dcterms:created>
  <dcterms:modified xsi:type="dcterms:W3CDTF">2012-03-10T12:25:02Z</dcterms:modified>
</cp:coreProperties>
</file>