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2" r:id="rId2"/>
    <p:sldId id="264" r:id="rId3"/>
    <p:sldId id="266" r:id="rId4"/>
    <p:sldId id="267" r:id="rId5"/>
    <p:sldId id="265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43920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467276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578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2578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D95CC-0861-45D4-8858-4C7D7EA70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5" Type="http://schemas.openxmlformats.org/officeDocument/2006/relationships/slide" Target="slide5.xml"/><Relationship Id="rId4" Type="http://schemas.openxmlformats.org/officeDocument/2006/relationships/hyperlink" Target="http://www.youtube.com/watch?v=Sv1niwxQgoY&amp;feature=relat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slide" Target="slide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egahry.eu/kolekce-klasiky-battlestations-midway/" TargetMode="External"/><Relationship Id="rId3" Type="http://schemas.openxmlformats.org/officeDocument/2006/relationships/hyperlink" Target="http://soundtrack-recenze.eblog.cz/pearl-harbor-expanded-score-hans-zimmer" TargetMode="External"/><Relationship Id="rId7" Type="http://schemas.openxmlformats.org/officeDocument/2006/relationships/hyperlink" Target="http://www.filmfan.cz/2010/08/30/bitva-o-midway-v-3d/" TargetMode="External"/><Relationship Id="rId2" Type="http://schemas.openxmlformats.org/officeDocument/2006/relationships/hyperlink" Target="http://www.mzone.cz/clanek/pearl-harbor-znicujici-americky-debakl-a-cerna-skvrna-v-dejinach-americke-vojenske-rozvedk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iverputty.blogspot.cz/2008/07/aircraft-of-uss-midway.html" TargetMode="External"/><Relationship Id="rId5" Type="http://schemas.openxmlformats.org/officeDocument/2006/relationships/hyperlink" Target="http://www.janesoceania.com/midway_battle/index.htm" TargetMode="External"/><Relationship Id="rId4" Type="http://schemas.openxmlformats.org/officeDocument/2006/relationships/hyperlink" Target="http://druha.svetova.cz/clanky/1941/pearl-harbo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70485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Počátek války v Pacifiku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5652120" y="4581128"/>
            <a:ext cx="2016125" cy="830997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48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Průběh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58888" y="692150"/>
            <a:ext cx="7634287" cy="4114800"/>
          </a:xfrm>
        </p:spPr>
        <p:txBody>
          <a:bodyPr/>
          <a:lstStyle/>
          <a:p>
            <a:pPr eaLnBrk="1" hangingPunct="1"/>
            <a:r>
              <a:rPr lang="cs-CZ" sz="2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7.12.1941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Japonsko zaútočilo na americkou vojenskou základnu v přístavu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Pearl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Harbor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 Tichém oceánu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8.12.1941 – USA vyhlašuje Japonsku válku (i VB)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11.12.1941 – USA vyhlašuje válku Německu a Itálii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              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válka se rozšířila téměř po celé zeměkouli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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válka světová</a:t>
            </a:r>
          </a:p>
        </p:txBody>
      </p:sp>
      <p:pic>
        <p:nvPicPr>
          <p:cNvPr id="74760" name="Picture 8" descr="PearlHarbor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724525" y="4076700"/>
            <a:ext cx="3419475" cy="2284413"/>
          </a:xfrm>
          <a:noFill/>
        </p:spPr>
      </p:pic>
      <p:sp>
        <p:nvSpPr>
          <p:cNvPr id="74758" name="Rectangle 6"/>
          <p:cNvSpPr>
            <a:spLocks noChangeArrowheads="1"/>
          </p:cNvSpPr>
          <p:nvPr/>
        </p:nvSpPr>
        <p:spPr bwMode="auto">
          <a:xfrm>
            <a:off x="1331913" y="188913"/>
            <a:ext cx="1471612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PACIFIK</a:t>
            </a:r>
          </a:p>
        </p:txBody>
      </p:sp>
      <p:pic>
        <p:nvPicPr>
          <p:cNvPr id="74770" name="Picture 18" descr="Photograph:A U.S. battleship sinks during the Pearl Harbor attack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602038"/>
            <a:ext cx="5580063" cy="325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4772" name="Rectangle 20"/>
          <p:cNvSpPr>
            <a:spLocks noChangeArrowheads="1"/>
          </p:cNvSpPr>
          <p:nvPr/>
        </p:nvSpPr>
        <p:spPr bwMode="auto">
          <a:xfrm>
            <a:off x="2555875" y="3284538"/>
            <a:ext cx="6359525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1800">
                <a:solidFill>
                  <a:schemeClr val="accent1"/>
                </a:solidFill>
                <a:hlinkClick r:id="rId4"/>
              </a:rPr>
              <a:t>http://www.youtube.com/watch?v=Sv1niwxQgoY&amp;feature=related</a:t>
            </a:r>
            <a:endParaRPr lang="cs-CZ" sz="1800">
              <a:solidFill>
                <a:schemeClr val="accent1"/>
              </a:solidFill>
            </a:endParaRPr>
          </a:p>
          <a:p>
            <a:endParaRPr lang="cs-CZ" sz="1800">
              <a:solidFill>
                <a:schemeClr val="accent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681046" y="638132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rId5" action="ppaction://hlinksldjump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565624" y="638132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5" action="ppaction://hlinksldjump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747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747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747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47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4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74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4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47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4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74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4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47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900" decel="1000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72" grpId="0"/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5" name="Picture 5" descr="Pearl Harbor po útoku japonských letadel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19672" y="188640"/>
            <a:ext cx="6481763" cy="6469062"/>
          </a:xfrm>
          <a:noFill/>
        </p:spPr>
      </p:pic>
      <p:sp>
        <p:nvSpPr>
          <p:cNvPr id="2" name="Obdélník 1"/>
          <p:cNvSpPr/>
          <p:nvPr/>
        </p:nvSpPr>
        <p:spPr>
          <a:xfrm>
            <a:off x="8388424" y="609969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3" action="ppaction://hlinksldjump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81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461" name="Picture 5" descr="midway4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2700338" cy="2495550"/>
          </a:xfrm>
          <a:noFill/>
        </p:spPr>
      </p:pic>
      <p:sp>
        <p:nvSpPr>
          <p:cNvPr id="147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411411" y="0"/>
            <a:ext cx="6481069" cy="4114800"/>
          </a:xfrm>
        </p:spPr>
        <p:txBody>
          <a:bodyPr/>
          <a:lstStyle/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Květen 1942 – první porážka japonského loďstva v letecké a námořní bitvě v korálovém moři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červen 1942 –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bitva u souostroví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Midway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obrat ve vývoji války v Pacifiku</a:t>
            </a:r>
          </a:p>
        </p:txBody>
      </p:sp>
      <p:pic>
        <p:nvPicPr>
          <p:cNvPr id="147474" name="Picture 18" descr="midway_black_whit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268760"/>
            <a:ext cx="2217737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7478" name="Picture 22" descr="battlestations-midway-screenshot-_1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78801" y="4005065"/>
            <a:ext cx="3565199" cy="2852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7482" name="Picture 26" descr="battlestations-midway-screenshot-_1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006492"/>
            <a:ext cx="3563888" cy="28515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7484" name="Picture 28" descr="taylor-midway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6" cstate="print"/>
          <a:srcRect/>
          <a:stretch>
            <a:fillRect/>
          </a:stretch>
        </p:blipFill>
        <p:spPr>
          <a:xfrm>
            <a:off x="2411760" y="1916832"/>
            <a:ext cx="3663162" cy="2399804"/>
          </a:xfrm>
        </p:spPr>
      </p:pic>
      <p:sp>
        <p:nvSpPr>
          <p:cNvPr id="2" name="Obdélník 1"/>
          <p:cNvSpPr/>
          <p:nvPr/>
        </p:nvSpPr>
        <p:spPr>
          <a:xfrm>
            <a:off x="68239" y="254762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679362" y="3268639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28596" y="436510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44606" y="550118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43242" y="6174873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7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7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7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7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7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7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74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7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147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7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74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7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900" decel="100000" fill="hold"/>
                                        <p:tgtEl>
                                          <p:spTgt spid="147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7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474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74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1474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74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74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74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900" decel="100000" fill="hold"/>
                                        <p:tgtEl>
                                          <p:spTgt spid="1474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74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47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47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900" decel="100000" fill="hold"/>
                                        <p:tgtEl>
                                          <p:spTgt spid="147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7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914400" y="980728"/>
            <a:ext cx="7772400" cy="503907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800" dirty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800" dirty="0"/>
              <a:t>Není-li uvedeno jinak, je materiál dílem autorky podle učebních osnov odpovídajících ŠVP vyučovaných podle učebnic:</a:t>
            </a:r>
          </a:p>
          <a:p>
            <a:r>
              <a:rPr lang="cs-CZ" sz="1800" dirty="0" smtClean="0"/>
              <a:t>Učebnice </a:t>
            </a:r>
            <a:r>
              <a:rPr lang="cs-CZ" sz="1800" dirty="0" smtClean="0"/>
              <a:t>: Jiří Pokorný „Nová doba“, 1.díl, Práce</a:t>
            </a:r>
          </a:p>
          <a:p>
            <a:pPr>
              <a:buNone/>
            </a:pPr>
            <a:r>
              <a:rPr lang="cs-CZ" sz="1800" dirty="0" smtClean="0"/>
              <a:t>                       Pavla Vošahlíková „Nová doba“, 2.díl, Práce</a:t>
            </a:r>
          </a:p>
          <a:p>
            <a:pPr>
              <a:buNone/>
            </a:pPr>
            <a:r>
              <a:rPr lang="cs-CZ" sz="1800" dirty="0" smtClean="0"/>
              <a:t>                       Jiří </a:t>
            </a:r>
            <a:r>
              <a:rPr lang="cs-CZ" sz="1800" dirty="0" err="1" smtClean="0"/>
              <a:t>Jožák</a:t>
            </a:r>
            <a:r>
              <a:rPr lang="cs-CZ" sz="1800" dirty="0" smtClean="0"/>
              <a:t> „Nová doba“, 3.- 4.díl, Práce</a:t>
            </a:r>
          </a:p>
          <a:p>
            <a:pPr lvl="0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lvl="0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Obrázek :</a:t>
            </a:r>
          </a:p>
          <a:p>
            <a:pPr marL="457200" lvl="0" indent="-457200">
              <a:buAutoNum type="arabicPeriod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://www.mzone.cz/clanek/pearl-harbor-znicujici-americky-debakl-a-cerna-skvrna-v-dejinach-americke-vojenske-rozvedky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soundtrack-recenze.eblog.cz/pearl-harbor-expanded-score-hans-zimmer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4"/>
              </a:rPr>
              <a:t>http://druha.svetova.cz/clanky/1941/pearl-harbor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www.janesoceania.com/midway_battle/index.htm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6"/>
              </a:rPr>
              <a:t>liverputty.blogspot.cz/2008/07/aircraft-of-uss-midway.html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7"/>
              </a:rPr>
              <a:t>http://www.filmfan.cz/2010/08/30/bitva-o-midway-v-3d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8"/>
              </a:rPr>
              <a:t>http://www.megahry.eu/kolekce-klasiky-battlestations-midway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8"/>
              </a:rPr>
              <a:t>http://www.megahry.eu/kolekce-klasiky-battlestations-midway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97</TotalTime>
  <Words>239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DRUHÁ SVĚTOVÁ VÁLKA</vt:lpstr>
      <vt:lpstr>Prezentace aplikace PowerPoint</vt:lpstr>
      <vt:lpstr>Prezentace aplikace PowerPoint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Barbora Mazurová</cp:lastModifiedBy>
  <cp:revision>19</cp:revision>
  <dcterms:created xsi:type="dcterms:W3CDTF">2010-07-04T09:26:34Z</dcterms:created>
  <dcterms:modified xsi:type="dcterms:W3CDTF">2012-12-27T19:31:59Z</dcterms:modified>
</cp:coreProperties>
</file>