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70" r:id="rId2"/>
    <p:sldId id="256" r:id="rId3"/>
    <p:sldId id="257" r:id="rId4"/>
    <p:sldId id="259" r:id="rId5"/>
    <p:sldId id="261" r:id="rId6"/>
    <p:sldId id="272" r:id="rId7"/>
    <p:sldId id="262" r:id="rId8"/>
    <p:sldId id="263" r:id="rId9"/>
    <p:sldId id="265" r:id="rId10"/>
    <p:sldId id="266" r:id="rId11"/>
    <p:sldId id="267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314052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384819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074820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334248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41178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059734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80739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677469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626447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959717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688378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A0906-5D38-4BA8-A611-3B4BD9C103F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E905D-7C13-46E0-9966-3C2949D879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961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191621"/>
              </p:ext>
            </p:extLst>
          </p:nvPr>
        </p:nvGraphicFramePr>
        <p:xfrm>
          <a:off x="1524000" y="1397000"/>
          <a:ext cx="6720408" cy="3595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VY_32_Inovace_4.3.6 Násobení</a:t>
                      </a:r>
                      <a:r>
                        <a:rPr lang="cs-CZ" baseline="0" dirty="0" smtClean="0"/>
                        <a:t> a dělení 6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procvičení násobení a dělení </a:t>
                      </a:r>
                      <a:r>
                        <a:rPr lang="cs-CZ" smtClean="0"/>
                        <a:t>číslem 6. </a:t>
                      </a:r>
                      <a:r>
                        <a:rPr lang="cs-CZ" baseline="0" dirty="0" smtClean="0"/>
                        <a:t>Prezentace byla vytvořena pro práci s interaktivní tabulí nebo dataprojektorem a obsahuje animace.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7981917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836713"/>
            <a:ext cx="7117180" cy="1080119"/>
          </a:xfr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txBody>
          <a:bodyPr/>
          <a:lstStyle/>
          <a:p>
            <a:r>
              <a:rPr lang="cs-CZ" sz="4800" b="1" dirty="0" smtClean="0"/>
              <a:t>NÁSOBENÍ  6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974" y="3140968"/>
            <a:ext cx="8433498" cy="3456384"/>
          </a:xfrm>
          <a:ln w="57150">
            <a:solidFill>
              <a:srgbClr val="00B0F0"/>
            </a:solidFill>
          </a:ln>
        </p:spPr>
        <p:txBody>
          <a:bodyPr/>
          <a:lstStyle/>
          <a:p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6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5652120" y="3713344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4067944" y="3723572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2415208" y="3741975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783343" y="3694406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7236296" y="5229975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5652120" y="5229975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4069134" y="5199321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2387499" y="5182522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755576" y="5182522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rejzova\AppData\Local\Microsoft\Windows\Temporary Internet Files\Content.IE5\8KG0O2PD\MP90043868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8" t="50000" r="-1"/>
          <a:stretch/>
        </p:blipFill>
        <p:spPr bwMode="auto">
          <a:xfrm>
            <a:off x="7236296" y="3713344"/>
            <a:ext cx="1287582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98542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5113" cy="720079"/>
          </a:xfrm>
          <a:ln w="57150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Násobky čísla 6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9029697"/>
              </p:ext>
            </p:extLst>
          </p:nvPr>
        </p:nvGraphicFramePr>
        <p:xfrm>
          <a:off x="467543" y="1412776"/>
          <a:ext cx="8136906" cy="51057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22960"/>
                <a:gridCol w="822960"/>
                <a:gridCol w="822960"/>
                <a:gridCol w="822960"/>
                <a:gridCol w="811387"/>
                <a:gridCol w="834534"/>
                <a:gridCol w="822960"/>
                <a:gridCol w="822960"/>
                <a:gridCol w="822960"/>
                <a:gridCol w="730265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10</a:t>
                      </a:r>
                      <a:endParaRPr lang="cs-CZ" sz="2400" b="1" dirty="0"/>
                    </a:p>
                  </a:txBody>
                  <a:tcPr/>
                </a:tc>
              </a:tr>
              <a:tr h="83832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/>
                </a:tc>
              </a:tr>
              <a:tr h="83908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24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30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90957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40</a:t>
                      </a:r>
                      <a:endParaRPr lang="cs-CZ" sz="2400" b="1" dirty="0"/>
                    </a:p>
                  </a:txBody>
                  <a:tcPr/>
                </a:tc>
              </a:tr>
              <a:tr h="89236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42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48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</a:t>
                      </a:r>
                      <a:endParaRPr lang="cs-CZ" sz="2400" b="1" dirty="0"/>
                    </a:p>
                  </a:txBody>
                  <a:tcPr/>
                </a:tc>
              </a:tr>
              <a:tr h="83431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51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54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60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15203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584176"/>
          </a:xfr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Zkus se mnou vyjmenovat násobky čísla 6. Možná to zvládneš rychleji než já.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7208" y="3996800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18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09817" y="2852936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12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45453" y="5087117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24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59309" y="1793063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6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272393" y="5682721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30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562129" y="5664015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36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707904" y="5805264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42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016031" y="5664376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48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300192" y="5603100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54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7597436" y="5567536"/>
            <a:ext cx="1053402" cy="936104"/>
          </a:xfrm>
          <a:prstGeom prst="ellipse">
            <a:avLst/>
          </a:prstGeom>
          <a:solidFill>
            <a:srgbClr val="FCFCEA"/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60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4" name="Picture 6" descr="C:\Users\prejzova\AppData\Local\Microsoft\Windows\Temporary Internet Files\Content.IE5\5TF55U86\MC9002330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129" y="1916831"/>
            <a:ext cx="5035307" cy="345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4404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994122"/>
          </a:xfrm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Které příklady už znáš?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375476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 . 6 =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 . 6 = 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 . 6 = 18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 . 6 = 24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 . 6 = 30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600200"/>
            <a:ext cx="3860048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 . 6 = 36  Rýmuje se.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 . 6 = 42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 . 6 = 48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 . 6 = 54   Pomůže ti 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 . 6 = 60</a:t>
            </a:r>
            <a:endParaRPr lang="cs-CZ" dirty="0"/>
          </a:p>
        </p:txBody>
      </p:sp>
      <p:pic>
        <p:nvPicPr>
          <p:cNvPr id="1026" name="Picture 2" descr="C:\Users\prejzova\AppData\Local\Microsoft\Windows\Temporary Internet Files\Content.IE5\IIZQ5E7Z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758" y="404664"/>
            <a:ext cx="800306" cy="75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9469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994122"/>
          </a:xfrm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Které příklady už znáš?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40188"/>
            <a:ext cx="4114800" cy="46859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1 . 6  jako   6 . 1 =  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2 . 6 </a:t>
            </a:r>
            <a:r>
              <a:rPr lang="cs-CZ" dirty="0"/>
              <a:t> </a:t>
            </a:r>
            <a:r>
              <a:rPr lang="cs-CZ" dirty="0" smtClean="0"/>
              <a:t>jako   6 . 2 =  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 . 6  jako   6 . 3 =  18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 . 6  jako   6 . 4  =  24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 . 6  jako   6 . 5  =  30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397409"/>
            <a:ext cx="4104456" cy="4761557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6 . 6 =  36      Rýmuje se.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 . 6 =  42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 . 6 =  48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 . 6 =  54       Pomůže ti 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 . 6   jako   6 . 10  =  60</a:t>
            </a:r>
            <a:endParaRPr lang="cs-CZ" dirty="0"/>
          </a:p>
        </p:txBody>
      </p:sp>
      <p:pic>
        <p:nvPicPr>
          <p:cNvPr id="1026" name="Picture 2" descr="C:\Users\prejzova\AppData\Local\Microsoft\Windows\Temporary Internet Files\Content.IE5\IIZQ5E7Z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04664"/>
            <a:ext cx="800306" cy="75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ěticípá hvězda 6"/>
          <p:cNvSpPr/>
          <p:nvPr/>
        </p:nvSpPr>
        <p:spPr>
          <a:xfrm>
            <a:off x="5664401" y="2390382"/>
            <a:ext cx="738692" cy="698376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660891" y="4148962"/>
            <a:ext cx="738692" cy="698376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2942132" y="3290632"/>
            <a:ext cx="839329" cy="782871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3059832" y="5221237"/>
            <a:ext cx="807724" cy="718828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7668344" y="5099038"/>
            <a:ext cx="1015833" cy="841027"/>
          </a:xfrm>
          <a:prstGeom prst="star5">
            <a:avLst>
              <a:gd name="adj" fmla="val 17608"/>
              <a:gd name="hf" fmla="val 105146"/>
              <a:gd name="vf" fmla="val 110557"/>
            </a:avLst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059832" y="4275674"/>
            <a:ext cx="787453" cy="698376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3007955" y="2416072"/>
            <a:ext cx="738692" cy="698376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5660891" y="1340768"/>
            <a:ext cx="738692" cy="698376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5660891" y="3290633"/>
            <a:ext cx="797435" cy="782871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3059832" y="1484784"/>
            <a:ext cx="738692" cy="698376"/>
          </a:xfrm>
          <a:prstGeom prst="star5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28231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chemeClr val="accent2"/>
            </a:solidFill>
          </a:ln>
        </p:spPr>
        <p:txBody>
          <a:bodyPr/>
          <a:lstStyle/>
          <a:p>
            <a:r>
              <a:rPr lang="cs-CZ" dirty="0" smtClean="0"/>
              <a:t>Zvládneš příklady na násobení?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3 . 6 =  18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r>
              <a:rPr lang="cs-CZ" sz="3200" b="1" dirty="0" smtClean="0"/>
              <a:t>5 . 6 =  30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r>
              <a:rPr lang="cs-CZ" sz="3200" b="1" dirty="0" smtClean="0"/>
              <a:t>9 . 6 =  54   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sz="3200" b="1" dirty="0" smtClean="0"/>
              <a:t>6 . 6 =  36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sz="3200" b="1" dirty="0" smtClean="0"/>
              <a:t>1 . 6 =  6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416255"/>
            <a:ext cx="4038600" cy="50614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  4 . 6 =  24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r>
              <a:rPr lang="cs-CZ" sz="3200" b="1" dirty="0" smtClean="0"/>
              <a:t>10 . 6 =  60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sz="3200" b="1" dirty="0" smtClean="0"/>
              <a:t>  8 . 6 =  48</a:t>
            </a:r>
          </a:p>
          <a:p>
            <a:pPr marL="0" indent="0">
              <a:buNone/>
            </a:pPr>
            <a:endParaRPr lang="cs-CZ" sz="1050" b="1" dirty="0" smtClean="0"/>
          </a:p>
          <a:p>
            <a:pPr marL="0" indent="0">
              <a:buNone/>
            </a:pPr>
            <a:endParaRPr lang="cs-CZ" sz="1050" b="1" dirty="0" smtClean="0"/>
          </a:p>
          <a:p>
            <a:pPr marL="0" indent="0">
              <a:buNone/>
            </a:pPr>
            <a:endParaRPr lang="cs-CZ" sz="1050" b="1" dirty="0"/>
          </a:p>
          <a:p>
            <a:pPr marL="0" indent="0">
              <a:buNone/>
            </a:pPr>
            <a:r>
              <a:rPr lang="cs-CZ" sz="3200" b="1" dirty="0" smtClean="0"/>
              <a:t>  2 . 6 =  12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sz="3200" b="1" dirty="0" smtClean="0"/>
              <a:t>  7 . 6 =  42</a:t>
            </a:r>
            <a:endParaRPr lang="cs-CZ" sz="3200" b="1" dirty="0"/>
          </a:p>
        </p:txBody>
      </p:sp>
      <p:sp>
        <p:nvSpPr>
          <p:cNvPr id="9" name="Ovál 8"/>
          <p:cNvSpPr/>
          <p:nvPr/>
        </p:nvSpPr>
        <p:spPr>
          <a:xfrm>
            <a:off x="5976780" y="2438578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19672" y="2420888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93369" y="4742834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619672" y="4686672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619672" y="5829614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012160" y="5792688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619672" y="1416255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012160" y="3554435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619672" y="3554435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012160" y="1484784"/>
            <a:ext cx="770384" cy="64807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rejzova\AppData\Local\Microsoft\Windows\Temporary Internet Files\Content.IE5\8WMQIZX9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554435"/>
            <a:ext cx="1512168" cy="111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96154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Najdeš chyby?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 . 6 = 26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 . 6 = 19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 . 6 = 53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 . 6 =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 . 6 = 43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5 . 6 = 30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8 . 6 = 48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4 . 6 = 25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 . 6 = 60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2 . 6 =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8610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Zacvič si s matematikou.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Udělej ….. kroků</a:t>
            </a:r>
            <a:r>
              <a:rPr lang="cs-CZ" sz="3600" dirty="0"/>
              <a:t>. (8 . 4) </a:t>
            </a:r>
          </a:p>
          <a:p>
            <a:pPr marL="0" indent="0">
              <a:buNone/>
            </a:pPr>
            <a:r>
              <a:rPr lang="cs-CZ" sz="3600" dirty="0" smtClean="0"/>
              <a:t>Udělej ….. dřepů. (4 . 6)</a:t>
            </a:r>
          </a:p>
          <a:p>
            <a:pPr marL="0" indent="0">
              <a:buNone/>
            </a:pPr>
            <a:r>
              <a:rPr lang="cs-CZ" sz="3600" dirty="0" smtClean="0"/>
              <a:t>Přeskoč ….. </a:t>
            </a:r>
            <a:r>
              <a:rPr lang="cs-CZ" sz="3600" dirty="0"/>
              <a:t>přes švihadlo. (5 . 6)</a:t>
            </a:r>
          </a:p>
          <a:p>
            <a:pPr marL="0" indent="0">
              <a:buNone/>
            </a:pPr>
            <a:r>
              <a:rPr lang="cs-CZ" sz="3600" dirty="0" smtClean="0"/>
              <a:t>Skákej ..... po levé noze. (3 . 6)</a:t>
            </a:r>
          </a:p>
          <a:p>
            <a:pPr marL="0" indent="0">
              <a:buNone/>
            </a:pPr>
            <a:r>
              <a:rPr lang="cs-CZ" sz="3600" dirty="0" smtClean="0"/>
              <a:t>Skákej ..... po pravé noze. (2 . 6)</a:t>
            </a:r>
          </a:p>
          <a:p>
            <a:pPr marL="0" indent="0">
              <a:buNone/>
            </a:pPr>
            <a:r>
              <a:rPr lang="cs-CZ" sz="3600" dirty="0"/>
              <a:t>Přehazuj si ….. míček z ruky do ruky. (8 . 6 )</a:t>
            </a:r>
          </a:p>
          <a:p>
            <a:pPr marL="0" indent="0">
              <a:buNone/>
            </a:pPr>
            <a:r>
              <a:rPr lang="cs-CZ" sz="3600" dirty="0" smtClean="0"/>
              <a:t>Poskoč si střídavě po levé a pravé noze. (9 . 6)</a:t>
            </a:r>
          </a:p>
        </p:txBody>
      </p:sp>
      <p:pic>
        <p:nvPicPr>
          <p:cNvPr id="2050" name="Picture 2" descr="C:\Users\prejzova\AppData\Local\Microsoft\Windows\Temporary Internet Files\Content.IE5\IIZQ5E7Z\MC90042415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00808"/>
            <a:ext cx="197534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1272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rgbClr val="92D050"/>
            </a:solidFill>
          </a:ln>
        </p:spPr>
        <p:txBody>
          <a:bodyPr/>
          <a:lstStyle/>
          <a:p>
            <a:r>
              <a:rPr lang="cs-CZ" dirty="0" smtClean="0"/>
              <a:t>Zvládneš příklady na dělení?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18 : 6 =   3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r>
              <a:rPr lang="cs-CZ" sz="3200" b="1" dirty="0" smtClean="0"/>
              <a:t>  6 : 6 =   1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r>
              <a:rPr lang="cs-CZ" sz="3200" b="1" dirty="0" smtClean="0"/>
              <a:t>54 : 6 =   9   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sz="3200" b="1" dirty="0" smtClean="0"/>
              <a:t>24 : 6 =   4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sz="3200" b="1" dirty="0" smtClean="0"/>
              <a:t>36 : 6 =   6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416255"/>
            <a:ext cx="4038600" cy="50614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  48 : 6 =   8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r>
              <a:rPr lang="cs-CZ" sz="3200" b="1" dirty="0" smtClean="0"/>
              <a:t>  60 : 6 =    10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sz="3200" b="1" dirty="0" smtClean="0"/>
              <a:t>  12 : 6 =    2</a:t>
            </a:r>
          </a:p>
          <a:p>
            <a:pPr marL="0" indent="0">
              <a:buNone/>
            </a:pPr>
            <a:endParaRPr lang="cs-CZ" sz="1050" b="1" dirty="0" smtClean="0"/>
          </a:p>
          <a:p>
            <a:pPr marL="0" indent="0">
              <a:buNone/>
            </a:pPr>
            <a:endParaRPr lang="cs-CZ" sz="1050" b="1" dirty="0" smtClean="0"/>
          </a:p>
          <a:p>
            <a:pPr marL="0" indent="0">
              <a:buNone/>
            </a:pPr>
            <a:endParaRPr lang="cs-CZ" sz="1050" b="1" dirty="0"/>
          </a:p>
          <a:p>
            <a:pPr marL="0" indent="0">
              <a:buNone/>
            </a:pPr>
            <a:r>
              <a:rPr lang="cs-CZ" sz="3200" b="1" dirty="0" smtClean="0"/>
              <a:t>  30 : 6 =    5</a:t>
            </a:r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endParaRPr lang="cs-CZ" sz="1000" b="1" dirty="0"/>
          </a:p>
          <a:p>
            <a:pPr marL="0" indent="0">
              <a:buNone/>
            </a:pPr>
            <a:r>
              <a:rPr lang="cs-CZ" sz="3200" b="1" dirty="0" smtClean="0"/>
              <a:t>  42 : 6 =     7</a:t>
            </a:r>
            <a:endParaRPr lang="cs-CZ" sz="3200" b="1" dirty="0"/>
          </a:p>
        </p:txBody>
      </p:sp>
      <p:sp>
        <p:nvSpPr>
          <p:cNvPr id="9" name="Ovál 8"/>
          <p:cNvSpPr/>
          <p:nvPr/>
        </p:nvSpPr>
        <p:spPr>
          <a:xfrm>
            <a:off x="6372200" y="2348880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988034" y="2451747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356448" y="4655350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979712" y="4659475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979712" y="5783146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372200" y="5749966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979712" y="1431237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370240" y="3518135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979712" y="3518135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372200" y="1431237"/>
            <a:ext cx="770384" cy="6480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rejzova\AppData\Local\Microsoft\Windows\Temporary Internet Files\Content.IE5\8WMQIZX9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568343"/>
            <a:ext cx="1512168" cy="111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2705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Najdeš chyby?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6 : 6 =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36 : 6 = 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48 : 6 = 7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18 : 6 =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42 : 6 = 8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54 : 6 = 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12 : 6 = 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24 : 6 = 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60 : 6 = 10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30 : 6 = 6</a:t>
            </a:r>
            <a:endParaRPr lang="cs-CZ" dirty="0"/>
          </a:p>
        </p:txBody>
      </p:sp>
      <p:pic>
        <p:nvPicPr>
          <p:cNvPr id="3077" name="Picture 5" descr="C:\Users\prejzova\AppData\Local\Microsoft\Windows\Temporary Internet Files\Content.IE5\8WMQIZX9\MP9004395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564904"/>
            <a:ext cx="216024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6295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Určitě jste to zvládli velmi dobře.</a:t>
            </a:r>
            <a:endParaRPr lang="cs-CZ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JSTE ŠIKULKY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9" name="Picture 3" descr="C:\Users\prejzova\AppData\Local\Microsoft\Windows\Temporary Internet Files\Content.IE5\LEK25C6T\MC9004384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756083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474412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 a materiály: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Obrázky z galerie Klipart</a:t>
            </a:r>
          </a:p>
          <a:p>
            <a:pPr marL="0" indent="0">
              <a:buNone/>
            </a:pPr>
            <a:r>
              <a:rPr lang="cs-CZ" sz="2400" dirty="0" smtClean="0"/>
              <a:t>Vlastní archiv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289812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428</TotalTime>
  <Words>634</Words>
  <Application>Microsoft Office PowerPoint</Application>
  <PresentationFormat>Předvádění na obrazovce (4:3)</PresentationFormat>
  <Paragraphs>242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NÁSOBENÍ  6</vt:lpstr>
      <vt:lpstr>Násobky čísla 6</vt:lpstr>
      <vt:lpstr>Zkus se mnou vyjmenovat násobky čísla 6. Možná to zvládneš rychleji než já.</vt:lpstr>
      <vt:lpstr>Které příklady už znáš?</vt:lpstr>
      <vt:lpstr>Které příklady už znáš?</vt:lpstr>
      <vt:lpstr>Zvládneš příklady na násobení?</vt:lpstr>
      <vt:lpstr>Najdeš chyby?</vt:lpstr>
      <vt:lpstr>Zacvič si s matematikou. </vt:lpstr>
      <vt:lpstr>Zvládneš příklady na dělení?</vt:lpstr>
      <vt:lpstr>Najdeš chyby?</vt:lpstr>
      <vt:lpstr>Určitě jste to zvládli velmi dobře.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 6</dc:title>
  <dc:creator>Naděžda Prejzová</dc:creator>
  <cp:lastModifiedBy>Naděžda Prejzová</cp:lastModifiedBy>
  <cp:revision>34</cp:revision>
  <dcterms:created xsi:type="dcterms:W3CDTF">2012-11-25T16:56:36Z</dcterms:created>
  <dcterms:modified xsi:type="dcterms:W3CDTF">2012-12-17T19:27:21Z</dcterms:modified>
</cp:coreProperties>
</file>