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968AF5A-7271-4145-B90B-79A20229A6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E43568F7-3705-4F6F-BA96-DC64EA0C21A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225510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VY_32_Inovace_45_present </a:t>
            </a:r>
            <a:r>
              <a:rPr lang="cs-CZ" sz="3200" b="1" dirty="0" err="1" smtClean="0">
                <a:cs typeface="Arial" charset="0"/>
              </a:rPr>
              <a:t>perfect</a:t>
            </a:r>
            <a:r>
              <a:rPr lang="cs-CZ" sz="3200" b="1" dirty="0" smtClean="0">
                <a:cs typeface="Arial" charset="0"/>
              </a:rPr>
              <a:t> II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95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PRESENT PERFECT</a:t>
            </a:r>
            <a:br>
              <a:rPr lang="cs-CZ" dirty="0"/>
            </a:br>
            <a:r>
              <a:rPr lang="cs-CZ" dirty="0"/>
              <a:t>(PŘEDPŘÍTOMNÝ ČAS)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674" y="2564904"/>
            <a:ext cx="4142581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3177842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II. Hlavní rozdíl mezi minulým 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    a předpřítomným časem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309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Hlavní rozdíl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435280" cy="45720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minulý </a:t>
            </a:r>
            <a:r>
              <a:rPr lang="cs-CZ" dirty="0">
                <a:solidFill>
                  <a:srgbClr val="FF0000"/>
                </a:solidFill>
              </a:rPr>
              <a:t>čas mluví o minulosti</a:t>
            </a:r>
            <a:r>
              <a:rPr lang="cs-CZ" dirty="0"/>
              <a:t>, tedy o tom co se už kdysi </a:t>
            </a:r>
            <a:r>
              <a:rPr lang="cs-CZ" dirty="0" smtClean="0"/>
              <a:t>stalo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X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předpřítomný </a:t>
            </a:r>
            <a:r>
              <a:rPr lang="cs-CZ" dirty="0">
                <a:solidFill>
                  <a:srgbClr val="FF0000"/>
                </a:solidFill>
              </a:rPr>
              <a:t>čas vždy mluví spíše o </a:t>
            </a:r>
            <a:r>
              <a:rPr lang="cs-CZ" dirty="0" smtClean="0">
                <a:solidFill>
                  <a:srgbClr val="FF0000"/>
                </a:solidFill>
              </a:rPr>
              <a:t>přítomnosti</a:t>
            </a:r>
            <a:r>
              <a:rPr lang="cs-CZ" dirty="0"/>
              <a:t>, sdělujeme něco s platností v přítomnosti, něco, co je tady a teď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-------------------------------------------------------</a:t>
            </a:r>
            <a:endParaRPr lang="cs-CZ" dirty="0"/>
          </a:p>
          <a:p>
            <a:r>
              <a:rPr lang="cs-CZ" dirty="0" smtClean="0"/>
              <a:t>Předpřítomný </a:t>
            </a:r>
            <a:r>
              <a:rPr lang="cs-CZ" dirty="0"/>
              <a:t>čas je totiž jeden z přítomných časů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(</a:t>
            </a:r>
            <a:r>
              <a:rPr lang="cs-CZ" dirty="0"/>
              <a:t>přítomný čas dokonavý). </a:t>
            </a:r>
          </a:p>
        </p:txBody>
      </p:sp>
    </p:spTree>
    <p:extLst>
      <p:ext uri="{BB962C8B-B14F-4D97-AF65-F5344CB8AC3E}">
        <p14:creationId xmlns:p14="http://schemas.microsoft.com/office/powerpoint/2010/main" val="160551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Použití předpřítomného času: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47800"/>
            <a:ext cx="8856984" cy="4572000"/>
          </a:xfrm>
        </p:spPr>
        <p:txBody>
          <a:bodyPr>
            <a:normAutofit lnSpcReduction="10000"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</a:t>
            </a:r>
            <a:r>
              <a:rPr lang="cs-CZ" sz="4000" b="1" dirty="0">
                <a:solidFill>
                  <a:srgbClr val="00B050"/>
                </a:solidFill>
              </a:rPr>
              <a:t>) Zkušenosti, "již dosažené </a:t>
            </a:r>
            <a:r>
              <a:rPr lang="cs-CZ" sz="4000" b="1" dirty="0" smtClean="0">
                <a:solidFill>
                  <a:srgbClr val="00B050"/>
                </a:solidFill>
              </a:rPr>
              <a:t>skóre„</a:t>
            </a:r>
          </a:p>
          <a:p>
            <a:endParaRPr lang="cs-CZ" sz="4000" b="1" dirty="0">
              <a:solidFill>
                <a:srgbClr val="00B050"/>
              </a:solidFill>
            </a:endParaRPr>
          </a:p>
          <a:p>
            <a:r>
              <a:rPr lang="cs-CZ" sz="2900" b="1" dirty="0" err="1"/>
              <a:t>I've</a:t>
            </a:r>
            <a:r>
              <a:rPr lang="cs-CZ" sz="2900" b="1" dirty="0"/>
              <a:t> </a:t>
            </a:r>
            <a:r>
              <a:rPr lang="cs-CZ" sz="2900" b="1" dirty="0" err="1"/>
              <a:t>been</a:t>
            </a:r>
            <a:r>
              <a:rPr lang="cs-CZ" sz="2900" b="1" dirty="0"/>
              <a:t> to </a:t>
            </a:r>
            <a:r>
              <a:rPr lang="cs-CZ" sz="2900" b="1" dirty="0" err="1"/>
              <a:t>the</a:t>
            </a:r>
            <a:r>
              <a:rPr lang="cs-CZ" sz="2900" b="1" dirty="0"/>
              <a:t> USA </a:t>
            </a:r>
            <a:r>
              <a:rPr lang="cs-CZ" sz="2900" b="1" dirty="0" err="1"/>
              <a:t>twice</a:t>
            </a:r>
            <a:r>
              <a:rPr lang="cs-CZ" sz="2900" b="1" dirty="0"/>
              <a:t>.</a:t>
            </a:r>
            <a:r>
              <a:rPr lang="cs-CZ" sz="2900" dirty="0"/>
              <a:t/>
            </a:r>
            <a:br>
              <a:rPr lang="cs-CZ" sz="2900" dirty="0"/>
            </a:br>
            <a:r>
              <a:rPr lang="cs-CZ" sz="2900" dirty="0"/>
              <a:t>- </a:t>
            </a:r>
            <a:r>
              <a:rPr lang="cs-CZ" sz="2900" dirty="0" smtClean="0"/>
              <a:t>Pouze </a:t>
            </a:r>
            <a:r>
              <a:rPr lang="cs-CZ" sz="2900" dirty="0"/>
              <a:t>oznamujeme, že jsme tam již </a:t>
            </a:r>
            <a:r>
              <a:rPr lang="cs-CZ" sz="2900" dirty="0" smtClean="0"/>
              <a:t>byli dvakrát. V budoucnu se to může změnit.</a:t>
            </a:r>
            <a:endParaRPr lang="cs-CZ" sz="2900" dirty="0" smtClean="0"/>
          </a:p>
          <a:p>
            <a:r>
              <a:rPr lang="cs-CZ" sz="2900" dirty="0" smtClean="0"/>
              <a:t>                                                          X</a:t>
            </a:r>
            <a:r>
              <a:rPr lang="cs-CZ" sz="2900" dirty="0"/>
              <a:t/>
            </a:r>
            <a:br>
              <a:rPr lang="cs-CZ" sz="2900" dirty="0"/>
            </a:br>
            <a:r>
              <a:rPr lang="cs-CZ" sz="2900" b="1" dirty="0"/>
              <a:t>I </a:t>
            </a:r>
            <a:r>
              <a:rPr lang="cs-CZ" sz="2900" b="1" dirty="0" err="1"/>
              <a:t>was</a:t>
            </a:r>
            <a:r>
              <a:rPr lang="cs-CZ" sz="2900" b="1" dirty="0"/>
              <a:t> in </a:t>
            </a:r>
            <a:r>
              <a:rPr lang="cs-CZ" sz="2900" b="1" dirty="0" err="1"/>
              <a:t>the</a:t>
            </a:r>
            <a:r>
              <a:rPr lang="cs-CZ" sz="2900" b="1" dirty="0"/>
              <a:t> USA last </a:t>
            </a:r>
            <a:r>
              <a:rPr lang="cs-CZ" sz="2900" b="1" dirty="0" err="1"/>
              <a:t>year</a:t>
            </a:r>
            <a:r>
              <a:rPr lang="cs-CZ" sz="2900" b="1" dirty="0"/>
              <a:t>.</a:t>
            </a:r>
            <a:r>
              <a:rPr lang="cs-CZ" sz="2900" dirty="0"/>
              <a:t/>
            </a:r>
            <a:br>
              <a:rPr lang="cs-CZ" sz="2900" dirty="0"/>
            </a:br>
            <a:r>
              <a:rPr lang="cs-CZ" sz="2900" dirty="0"/>
              <a:t>- </a:t>
            </a:r>
            <a:r>
              <a:rPr lang="cs-CZ" sz="2900" dirty="0" smtClean="0"/>
              <a:t>Oznamujeme, </a:t>
            </a:r>
            <a:r>
              <a:rPr lang="cs-CZ" sz="2900" dirty="0"/>
              <a:t>co se stalo </a:t>
            </a:r>
            <a:r>
              <a:rPr lang="cs-CZ" sz="2900" dirty="0" smtClean="0"/>
              <a:t>loni, v určené minulosti.</a:t>
            </a:r>
            <a:r>
              <a:rPr lang="cs-CZ" sz="2900" dirty="0"/>
              <a:t/>
            </a:r>
            <a:br>
              <a:rPr lang="cs-CZ" sz="2900" dirty="0"/>
            </a:br>
            <a:endParaRPr lang="cs-CZ" sz="2900" dirty="0"/>
          </a:p>
        </p:txBody>
      </p:sp>
    </p:spTree>
    <p:extLst>
      <p:ext uri="{BB962C8B-B14F-4D97-AF65-F5344CB8AC3E}">
        <p14:creationId xmlns:p14="http://schemas.microsoft.com/office/powerpoint/2010/main" val="1566358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Použití předpřítomného času: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47800"/>
            <a:ext cx="8856984" cy="4572000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rgbClr val="00B050"/>
                </a:solidFill>
              </a:rPr>
              <a:t>2) Změny, "dnes je něco </a:t>
            </a:r>
            <a:r>
              <a:rPr lang="cs-CZ" sz="3600" b="1" dirty="0" smtClean="0">
                <a:solidFill>
                  <a:srgbClr val="00B050"/>
                </a:solidFill>
              </a:rPr>
              <a:t>jinak„</a:t>
            </a:r>
          </a:p>
          <a:p>
            <a:r>
              <a:rPr lang="cs-CZ" b="1" dirty="0" err="1" smtClean="0"/>
              <a:t>I've</a:t>
            </a:r>
            <a:r>
              <a:rPr lang="cs-CZ" b="1" dirty="0" smtClean="0"/>
              <a:t> </a:t>
            </a:r>
            <a:r>
              <a:rPr lang="cs-CZ" b="1" dirty="0" err="1"/>
              <a:t>lost</a:t>
            </a:r>
            <a:r>
              <a:rPr lang="cs-CZ" b="1" dirty="0"/>
              <a:t> my </a:t>
            </a:r>
            <a:r>
              <a:rPr lang="cs-CZ" b="1" dirty="0" err="1"/>
              <a:t>keys</a:t>
            </a:r>
            <a:r>
              <a:rPr lang="cs-CZ" b="1" dirty="0"/>
              <a:t>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- Tato věta říká, že nemám klíče, jsou ztracené, opět tedy sděluje něco o přítomnosti. Neříká, kdy se to stalo, jak se to stalo </a:t>
            </a:r>
            <a:r>
              <a:rPr lang="cs-CZ" dirty="0" smtClean="0"/>
              <a:t>apod.</a:t>
            </a:r>
          </a:p>
          <a:p>
            <a:r>
              <a:rPr lang="cs-CZ" dirty="0" smtClean="0"/>
              <a:t>                                            X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I </a:t>
            </a:r>
            <a:r>
              <a:rPr lang="cs-CZ" b="1" dirty="0" err="1" smtClean="0"/>
              <a:t>lost</a:t>
            </a:r>
            <a:r>
              <a:rPr lang="cs-CZ" b="1" dirty="0" smtClean="0"/>
              <a:t> </a:t>
            </a:r>
            <a:r>
              <a:rPr lang="cs-CZ" b="1" dirty="0"/>
              <a:t>my </a:t>
            </a:r>
            <a:r>
              <a:rPr lang="cs-CZ" b="1" dirty="0" err="1"/>
              <a:t>keys</a:t>
            </a:r>
            <a:r>
              <a:rPr lang="cs-CZ" b="1" dirty="0"/>
              <a:t> but </a:t>
            </a:r>
            <a:r>
              <a:rPr lang="cs-CZ" b="1" dirty="0" err="1"/>
              <a:t>somebody</a:t>
            </a:r>
            <a:r>
              <a:rPr lang="cs-CZ" b="1" dirty="0"/>
              <a:t> </a:t>
            </a:r>
            <a:r>
              <a:rPr lang="cs-CZ" b="1" dirty="0" err="1"/>
              <a:t>found</a:t>
            </a:r>
            <a:r>
              <a:rPr lang="cs-CZ" b="1" dirty="0"/>
              <a:t> </a:t>
            </a:r>
            <a:r>
              <a:rPr lang="cs-CZ" b="1" dirty="0" err="1"/>
              <a:t>them</a:t>
            </a:r>
            <a:r>
              <a:rPr lang="cs-CZ" b="1" dirty="0"/>
              <a:t> and </a:t>
            </a:r>
            <a:r>
              <a:rPr lang="cs-CZ" b="1" dirty="0" err="1"/>
              <a:t>returned</a:t>
            </a:r>
            <a:r>
              <a:rPr lang="cs-CZ" b="1" dirty="0"/>
              <a:t> </a:t>
            </a:r>
            <a:r>
              <a:rPr lang="cs-CZ" b="1" dirty="0" err="1"/>
              <a:t>them</a:t>
            </a:r>
            <a:r>
              <a:rPr lang="cs-CZ" b="1" dirty="0"/>
              <a:t>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- Zde říkáme, jak se to tehdy </a:t>
            </a:r>
            <a:r>
              <a:rPr lang="cs-CZ" dirty="0" smtClean="0"/>
              <a:t>stalo. </a:t>
            </a:r>
            <a:r>
              <a:rPr lang="cs-CZ" dirty="0"/>
              <a:t>Od té doby jsem je mohl zase ztratit apod. </a:t>
            </a:r>
          </a:p>
        </p:txBody>
      </p:sp>
    </p:spTree>
    <p:extLst>
      <p:ext uri="{BB962C8B-B14F-4D97-AF65-F5344CB8AC3E}">
        <p14:creationId xmlns:p14="http://schemas.microsoft.com/office/powerpoint/2010/main" val="4202696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Použití předpřítomného času: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447800"/>
            <a:ext cx="8928992" cy="4572000"/>
          </a:xfrm>
        </p:spPr>
        <p:txBody>
          <a:bodyPr>
            <a:normAutofit/>
          </a:bodyPr>
          <a:lstStyle/>
          <a:p>
            <a:r>
              <a:rPr lang="cs-CZ" sz="3000" b="1" dirty="0">
                <a:solidFill>
                  <a:srgbClr val="00B050"/>
                </a:solidFill>
              </a:rPr>
              <a:t>3) Nedávné děje, v poslední době se </a:t>
            </a:r>
            <a:r>
              <a:rPr lang="cs-CZ" sz="3000" b="1" dirty="0" smtClean="0">
                <a:solidFill>
                  <a:srgbClr val="00B050"/>
                </a:solidFill>
              </a:rPr>
              <a:t>stalo</a:t>
            </a:r>
          </a:p>
          <a:p>
            <a:endParaRPr lang="cs-CZ" b="1" dirty="0">
              <a:solidFill>
                <a:srgbClr val="00B050"/>
              </a:solidFill>
            </a:endParaRPr>
          </a:p>
          <a:p>
            <a:r>
              <a:rPr lang="cs-CZ" b="1" dirty="0"/>
              <a:t>I </a:t>
            </a:r>
            <a:r>
              <a:rPr lang="cs-CZ" b="1" dirty="0" err="1"/>
              <a:t>haven't</a:t>
            </a:r>
            <a:r>
              <a:rPr lang="cs-CZ" b="1" dirty="0"/>
              <a:t> </a:t>
            </a:r>
            <a:r>
              <a:rPr lang="cs-CZ" b="1" dirty="0" err="1"/>
              <a:t>seen</a:t>
            </a:r>
            <a:r>
              <a:rPr lang="cs-CZ" b="1" dirty="0"/>
              <a:t> her </a:t>
            </a:r>
            <a:r>
              <a:rPr lang="cs-CZ" b="1" dirty="0" err="1"/>
              <a:t>recently</a:t>
            </a:r>
            <a:r>
              <a:rPr lang="cs-CZ" b="1" dirty="0"/>
              <a:t>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- Zde říkáme, že jsme ji </a:t>
            </a:r>
            <a:r>
              <a:rPr lang="cs-CZ" dirty="0" smtClean="0"/>
              <a:t> </a:t>
            </a:r>
            <a:r>
              <a:rPr lang="cs-CZ" dirty="0"/>
              <a:t>dlouho neviděli, v poslední době, tedy v současnosti. Opět tedy sdělujeme informaci týkající se přítomnosti 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smtClean="0"/>
              <a:t>                                            X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I </a:t>
            </a:r>
            <a:r>
              <a:rPr lang="cs-CZ" b="1" dirty="0" err="1"/>
              <a:t>didn't</a:t>
            </a:r>
            <a:r>
              <a:rPr lang="cs-CZ" b="1" dirty="0"/>
              <a:t> </a:t>
            </a:r>
            <a:r>
              <a:rPr lang="cs-CZ" b="1" dirty="0" err="1"/>
              <a:t>see</a:t>
            </a:r>
            <a:r>
              <a:rPr lang="cs-CZ" b="1" dirty="0"/>
              <a:t> her </a:t>
            </a:r>
            <a:r>
              <a:rPr lang="cs-CZ" b="1" dirty="0" err="1"/>
              <a:t>at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party.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- </a:t>
            </a:r>
            <a:r>
              <a:rPr lang="cs-CZ" dirty="0" smtClean="0"/>
              <a:t>Pouze říkáme, </a:t>
            </a:r>
            <a:r>
              <a:rPr lang="cs-CZ" dirty="0"/>
              <a:t>že jsem ji neviděl v té konkrétní situaci či </a:t>
            </a:r>
            <a:r>
              <a:rPr lang="cs-CZ" dirty="0" smtClean="0"/>
              <a:t>chvíli, která </a:t>
            </a:r>
            <a:r>
              <a:rPr lang="cs-CZ" dirty="0" smtClean="0"/>
              <a:t>se</a:t>
            </a:r>
            <a:r>
              <a:rPr lang="cs-CZ" dirty="0"/>
              <a:t> </a:t>
            </a:r>
            <a:r>
              <a:rPr lang="cs-CZ" dirty="0" smtClean="0"/>
              <a:t>stala v minulosti.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893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435280" cy="1484784"/>
          </a:xfrm>
        </p:spPr>
        <p:txBody>
          <a:bodyPr>
            <a:normAutofit/>
          </a:bodyPr>
          <a:lstStyle/>
          <a:p>
            <a:r>
              <a:rPr lang="cs-CZ" dirty="0"/>
              <a:t>PRESENT PERFECT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908720"/>
            <a:ext cx="7772400" cy="554461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Cit.</a:t>
            </a:r>
            <a:r>
              <a:rPr lang="en-US" dirty="0"/>
              <a:t>[</a:t>
            </a:r>
            <a:r>
              <a:rPr lang="cs-CZ" dirty="0" smtClean="0"/>
              <a:t>2011-02-09</a:t>
            </a:r>
            <a:r>
              <a:rPr lang="en-US" dirty="0" smtClean="0"/>
              <a:t>]</a:t>
            </a:r>
            <a:r>
              <a:rPr lang="cs-CZ" dirty="0"/>
              <a:t>.Dostupný z WWW:</a:t>
            </a:r>
          </a:p>
          <a:p>
            <a:pPr algn="ctr"/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www.helpforenglish.cz/gramatika/slovesa/casy/predpritomny/c2006030602-predpritomny-cas.html</a:t>
            </a:r>
          </a:p>
          <a:p>
            <a:pPr algn="ctr"/>
            <a:r>
              <a:rPr lang="cs-CZ" dirty="0" err="1" smtClean="0"/>
              <a:t>Obrázky:www.office.microsoft.com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1" name="Picture 3" descr="C:\Users\Krejzova\AppData\Local\Microsoft\Windows\Temporary Internet Files\Content.IE5\T3F9A3WT\MC9004338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76672"/>
            <a:ext cx="400626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85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36</TotalTime>
  <Words>155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Choustník, okres Tábor</vt:lpstr>
      <vt:lpstr>PRESENT PERFECT (PŘEDPŘÍTOMNÝ ČAS) </vt:lpstr>
      <vt:lpstr>Hlavní rozdíl :</vt:lpstr>
      <vt:lpstr>Použití předpřítomného času:</vt:lpstr>
      <vt:lpstr>Použití předpřítomného času:</vt:lpstr>
      <vt:lpstr>Použití předpřítomného času:</vt:lpstr>
      <vt:lpstr>PRESENT PERFECT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 (PŘEDPŘÍTOMNÝ ČAS)</dc:title>
  <dc:creator>Krejzova</dc:creator>
  <cp:lastModifiedBy>Krejzova</cp:lastModifiedBy>
  <cp:revision>11</cp:revision>
  <dcterms:created xsi:type="dcterms:W3CDTF">2011-02-26T21:38:50Z</dcterms:created>
  <dcterms:modified xsi:type="dcterms:W3CDTF">2012-03-10T12:39:54Z</dcterms:modified>
</cp:coreProperties>
</file>