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1" r:id="rId6"/>
    <p:sldId id="263" r:id="rId7"/>
    <p:sldId id="264" r:id="rId8"/>
    <p:sldId id="265" r:id="rId9"/>
    <p:sldId id="266" r:id="rId10"/>
    <p:sldId id="27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642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98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780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68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74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66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8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47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3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174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B0035-9D02-4273-B5C1-0881B15C9C40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5828D9-BB1E-4BAA-8A21-0FFD1EBB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021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512716"/>
              </p:ext>
            </p:extLst>
          </p:nvPr>
        </p:nvGraphicFramePr>
        <p:xfrm>
          <a:off x="1524000" y="1397000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VY_32_Inovace_4.3.8 Násobení</a:t>
                      </a:r>
                      <a:r>
                        <a:rPr lang="cs-CZ" baseline="0" dirty="0" smtClean="0"/>
                        <a:t> a dělení 8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procvičení násobení a dělení číslem 8. </a:t>
                      </a:r>
                      <a:r>
                        <a:rPr lang="cs-CZ" baseline="0" dirty="0" smtClean="0"/>
                        <a:t>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673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936103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Násobení a dělení 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8677" y="1819883"/>
            <a:ext cx="7920880" cy="4705461"/>
          </a:xfrm>
          <a:solidFill>
            <a:schemeClr val="bg1"/>
          </a:solidFill>
        </p:spPr>
        <p:txBody>
          <a:bodyPr/>
          <a:lstStyle/>
          <a:p>
            <a:pPr algn="l"/>
            <a:endParaRPr lang="cs-CZ" dirty="0"/>
          </a:p>
        </p:txBody>
      </p:sp>
      <p:pic>
        <p:nvPicPr>
          <p:cNvPr id="16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50694">
            <a:off x="6405676" y="4734876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36850">
            <a:off x="4714654" y="1968375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5043">
            <a:off x="2459854" y="3010142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45830">
            <a:off x="4700180" y="3841601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0635">
            <a:off x="2922019" y="4882085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18021">
            <a:off x="827584" y="4537020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41300">
            <a:off x="6732240" y="2404450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rejzova\AppData\Local\Microsoft\Windows\Temporary Internet Files\Content.IE5\IIZQ5E7Z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94518">
            <a:off x="827584" y="1968375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76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tx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Násobky 8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3280610"/>
              </p:ext>
            </p:extLst>
          </p:nvPr>
        </p:nvGraphicFramePr>
        <p:xfrm>
          <a:off x="395540" y="1268760"/>
          <a:ext cx="8352920" cy="50405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71</a:t>
                      </a:r>
                      <a:endParaRPr lang="cs-CZ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80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72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208" y="208887"/>
            <a:ext cx="8707280" cy="1419913"/>
          </a:xfr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Zkus se mnou vyjmenovat násobky čísla 8. Možná to zvládneš rychleji než já.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7208" y="3996800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24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09817" y="2852936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16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45453" y="5036100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32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59309" y="1793063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8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272393" y="5682721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40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562129" y="5664015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48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707904" y="5805264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56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016031" y="5606307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64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300192" y="5603100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72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7597436" y="5567536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80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3" name="Picture 6" descr="C:\Users\prejzova\AppData\Local\Microsoft\Windows\Temporary Internet Files\Content.IE5\8KG0O2PD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128" y="2060847"/>
            <a:ext cx="4602160" cy="31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282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994122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Které příklady už znáš?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3888432" cy="4824536"/>
          </a:xfr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 . 8 = 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. 8 = 16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. 8 = 24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 . 8 = 32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 . 8 = 40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600200"/>
            <a:ext cx="3888432" cy="4853136"/>
          </a:xfrm>
          <a:solidFill>
            <a:schemeClr val="tx2">
              <a:lumMod val="20000"/>
              <a:lumOff val="80000"/>
            </a:schemeClr>
          </a:solidFill>
          <a:ln w="38100">
            <a:solidFill>
              <a:schemeClr val="tx2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6 . 8 = 48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7 . 8 = 56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8 . 8 = 64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9 . 8 = 72   Pomůže ti 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 . 8 = 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155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99412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Které příklady už znáš?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104456" cy="4680520"/>
          </a:xfr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 . 8   jako   8 . 1 =  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. 8    jako  8 . 2 =  16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. 8    jako  8 . 3 =  24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 . 8    jako  8 . 4 =  32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 . 8    jako  8 . 5 =  40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00200"/>
            <a:ext cx="4136864" cy="4709120"/>
          </a:xfr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6 . 8   jako    8 . 6 =  48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 . 8   jako     8 . 7 =  56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 . 8    jako    8 . 8 =  64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 . 8    jako    8 . 9 =  72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 . 8  jako   8 . 10 =  80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7771450" y="5647781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7616912" y="4612934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3119642" y="5647781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áček 10"/>
          <p:cNvSpPr/>
          <p:nvPr/>
        </p:nvSpPr>
        <p:spPr>
          <a:xfrm>
            <a:off x="3119642" y="4563996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>
            <a:off x="7624521" y="3645024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3119642" y="3527287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3062567" y="1572462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>
            <a:off x="3097047" y="2603747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áček 15"/>
          <p:cNvSpPr/>
          <p:nvPr/>
        </p:nvSpPr>
        <p:spPr>
          <a:xfrm>
            <a:off x="7624521" y="2554627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áček 16"/>
          <p:cNvSpPr/>
          <p:nvPr/>
        </p:nvSpPr>
        <p:spPr>
          <a:xfrm>
            <a:off x="7536695" y="1572462"/>
            <a:ext cx="770384" cy="612648"/>
          </a:xfrm>
          <a:prstGeom prst="cloudCallout">
            <a:avLst>
              <a:gd name="adj1" fmla="val -2848"/>
              <a:gd name="adj2" fmla="val -8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prejzova\AppData\Local\Microsoft\Windows\Temporary Internet Files\Content.IE5\IIZQ5E7Z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781" y="404664"/>
            <a:ext cx="1687722" cy="86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854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Troufneš si na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9315" y="1484784"/>
            <a:ext cx="3771292" cy="5112568"/>
          </a:xfrm>
          <a:blipFill>
            <a:blip r:embed="rId2"/>
            <a:tile tx="0" ty="0" sx="100000" sy="100000" flip="none" algn="tl"/>
          </a:blipFill>
          <a:ln w="38100"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/>
              <a:t>3 . </a:t>
            </a:r>
            <a:r>
              <a:rPr lang="cs-CZ" b="1" dirty="0" smtClean="0"/>
              <a:t>8 </a:t>
            </a:r>
            <a:r>
              <a:rPr lang="cs-CZ" b="1" dirty="0"/>
              <a:t>=  </a:t>
            </a:r>
            <a:r>
              <a:rPr lang="cs-CZ" b="1" dirty="0" smtClean="0"/>
              <a:t> 24</a:t>
            </a:r>
            <a:endParaRPr lang="cs-CZ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5 . </a:t>
            </a:r>
            <a:r>
              <a:rPr lang="cs-CZ" b="1" dirty="0" smtClean="0"/>
              <a:t>8 </a:t>
            </a:r>
            <a:r>
              <a:rPr lang="cs-CZ" b="1" dirty="0"/>
              <a:t>= </a:t>
            </a:r>
            <a:r>
              <a:rPr lang="cs-CZ" b="1" dirty="0" smtClean="0"/>
              <a:t>  40</a:t>
            </a:r>
            <a:endParaRPr lang="cs-CZ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9 . </a:t>
            </a:r>
            <a:r>
              <a:rPr lang="cs-CZ" b="1" dirty="0" smtClean="0"/>
              <a:t>8 </a:t>
            </a:r>
            <a:r>
              <a:rPr lang="cs-CZ" b="1" dirty="0"/>
              <a:t>= </a:t>
            </a:r>
            <a:r>
              <a:rPr lang="cs-CZ" b="1" dirty="0" smtClean="0"/>
              <a:t>  72   </a:t>
            </a:r>
            <a:endParaRPr lang="cs-CZ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6 . </a:t>
            </a:r>
            <a:r>
              <a:rPr lang="cs-CZ" b="1" dirty="0" smtClean="0"/>
              <a:t>8 </a:t>
            </a:r>
            <a:r>
              <a:rPr lang="cs-CZ" b="1" dirty="0"/>
              <a:t>= </a:t>
            </a:r>
            <a:r>
              <a:rPr lang="cs-CZ" b="1" dirty="0" smtClean="0"/>
              <a:t>  48</a:t>
            </a:r>
            <a:endParaRPr lang="cs-CZ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1 . </a:t>
            </a:r>
            <a:r>
              <a:rPr lang="cs-CZ" b="1" dirty="0" smtClean="0"/>
              <a:t>8 </a:t>
            </a:r>
            <a:r>
              <a:rPr lang="cs-CZ" b="1" dirty="0"/>
              <a:t>= </a:t>
            </a:r>
            <a:r>
              <a:rPr lang="cs-CZ" b="1" dirty="0" smtClean="0"/>
              <a:t>  8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2535" y="1484784"/>
            <a:ext cx="3894584" cy="5112568"/>
          </a:xfrm>
          <a:blipFill>
            <a:blip r:embed="rId2"/>
            <a:tile tx="0" ty="0" sx="100000" sy="100000" flip="none" algn="tl"/>
          </a:blipFill>
          <a:ln w="38100"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4 </a:t>
            </a:r>
            <a:r>
              <a:rPr lang="cs-CZ" b="1" dirty="0"/>
              <a:t>. </a:t>
            </a:r>
            <a:r>
              <a:rPr lang="cs-CZ" b="1" dirty="0" smtClean="0"/>
              <a:t>8 =   32</a:t>
            </a:r>
            <a:endParaRPr lang="cs-CZ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10 . </a:t>
            </a:r>
            <a:r>
              <a:rPr lang="cs-CZ" b="1" dirty="0" smtClean="0"/>
              <a:t>8 =   80</a:t>
            </a:r>
            <a:endParaRPr lang="cs-CZ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  8 . </a:t>
            </a:r>
            <a:r>
              <a:rPr lang="cs-CZ" b="1" dirty="0" smtClean="0"/>
              <a:t>8 =   64</a:t>
            </a:r>
            <a:endParaRPr lang="cs-CZ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b="1" dirty="0"/>
              <a:t>  2 . </a:t>
            </a:r>
            <a:r>
              <a:rPr lang="cs-CZ" b="1" dirty="0" smtClean="0"/>
              <a:t>8 =   16</a:t>
            </a:r>
            <a:endParaRPr lang="cs-CZ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  7 . </a:t>
            </a:r>
            <a:r>
              <a:rPr lang="cs-CZ" b="1" dirty="0" smtClean="0"/>
              <a:t>8 =   56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046472" y="5857800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046472" y="4869160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403648" y="2384939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46472" y="3610510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403648" y="5833004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03648" y="4700232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993370" y="2403494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403648" y="1514244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03648" y="3610510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012160" y="1514244"/>
            <a:ext cx="770384" cy="72008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rejzova\AppData\Local\Microsoft\Windows\Temporary Internet Files\Content.IE5\8WMQIZX9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8114"/>
            <a:ext cx="1807674" cy="102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655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blipFill>
            <a:blip r:embed="rId2"/>
            <a:tile tx="0" ty="0" sx="100000" sy="100000" flip="none" algn="tl"/>
          </a:blip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Zvládneš </a:t>
            </a:r>
            <a:r>
              <a:rPr lang="cs-CZ" dirty="0"/>
              <a:t>příklady na dělení?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040560"/>
          </a:xfrm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b="1" dirty="0" smtClean="0"/>
              <a:t>24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 3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  </a:t>
            </a:r>
            <a:r>
              <a:rPr lang="cs-CZ" b="1" dirty="0" smtClean="0"/>
              <a:t>8 : 8 </a:t>
            </a:r>
            <a:r>
              <a:rPr lang="cs-CZ" b="1" dirty="0"/>
              <a:t>=   1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 smtClean="0"/>
              <a:t>72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 9   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 smtClean="0"/>
              <a:t>32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 4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 smtClean="0"/>
              <a:t>48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 6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40560"/>
          </a:xfrm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r>
              <a:rPr lang="cs-CZ" b="1" dirty="0" smtClean="0"/>
              <a:t>  64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 8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  </a:t>
            </a:r>
            <a:r>
              <a:rPr lang="cs-CZ" b="1" dirty="0" smtClean="0"/>
              <a:t>80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</a:t>
            </a:r>
            <a:r>
              <a:rPr lang="cs-CZ" b="1" dirty="0" smtClean="0"/>
              <a:t> </a:t>
            </a:r>
            <a:r>
              <a:rPr lang="cs-CZ" b="1" dirty="0"/>
              <a:t>10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  </a:t>
            </a:r>
            <a:r>
              <a:rPr lang="cs-CZ" b="1" dirty="0" smtClean="0"/>
              <a:t>16 </a:t>
            </a:r>
            <a:r>
              <a:rPr lang="cs-CZ" b="1" dirty="0"/>
              <a:t>: </a:t>
            </a:r>
            <a:r>
              <a:rPr lang="cs-CZ" b="1" dirty="0" smtClean="0"/>
              <a:t>8 </a:t>
            </a:r>
            <a:r>
              <a:rPr lang="cs-CZ" b="1" dirty="0"/>
              <a:t>=    2</a:t>
            </a:r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b="1" dirty="0" smtClean="0"/>
              <a:t>  40 : 8 </a:t>
            </a:r>
            <a:r>
              <a:rPr lang="cs-CZ" b="1" dirty="0"/>
              <a:t>=    5</a:t>
            </a:r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/>
              <a:t>  </a:t>
            </a:r>
            <a:r>
              <a:rPr lang="cs-CZ" b="1" dirty="0" smtClean="0"/>
              <a:t>56 </a:t>
            </a:r>
            <a:r>
              <a:rPr lang="cs-CZ" b="1" dirty="0"/>
              <a:t>: </a:t>
            </a:r>
            <a:r>
              <a:rPr lang="cs-CZ" b="1" dirty="0" smtClean="0"/>
              <a:t>8 =   </a:t>
            </a:r>
            <a:r>
              <a:rPr lang="cs-CZ" b="1" dirty="0"/>
              <a:t>7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084168" y="2294848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84168" y="3280614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84168" y="1463583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691680" y="1500808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91680" y="5301208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084168" y="5431997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084168" y="4390817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696731" y="2289265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691680" y="3280614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674073" y="4281709"/>
            <a:ext cx="770384" cy="7200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 descr="C:\Users\prejzova\AppData\Local\Microsoft\Windows\Temporary Internet Files\Content.IE5\LEK25C6T\MC9004380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54866"/>
            <a:ext cx="1728192" cy="179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91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chemeClr val="accent2"/>
            </a:solidFill>
          </a:ln>
        </p:spPr>
        <p:txBody>
          <a:bodyPr/>
          <a:lstStyle/>
          <a:p>
            <a:pPr algn="l"/>
            <a:r>
              <a:rPr lang="cs-CZ" dirty="0" smtClean="0"/>
              <a:t>Najdi chyby a vypočítej správně.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340768"/>
            <a:ext cx="3466728" cy="5328592"/>
          </a:xfrm>
          <a:solidFill>
            <a:srgbClr val="92D050"/>
          </a:solidFill>
          <a:ln w="3810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6 . 7 = 41</a:t>
            </a:r>
          </a:p>
          <a:p>
            <a:pPr marL="0" indent="0">
              <a:buNone/>
            </a:pPr>
            <a:r>
              <a:rPr lang="cs-CZ" sz="3200" dirty="0" smtClean="0"/>
              <a:t>3 . 7 = 21</a:t>
            </a:r>
          </a:p>
          <a:p>
            <a:pPr marL="0" indent="0">
              <a:buNone/>
            </a:pPr>
            <a:r>
              <a:rPr lang="cs-CZ" sz="3200" dirty="0" smtClean="0"/>
              <a:t>8 . 7 = 56</a:t>
            </a:r>
          </a:p>
          <a:p>
            <a:pPr marL="0" indent="0">
              <a:buNone/>
            </a:pPr>
            <a:r>
              <a:rPr lang="cs-CZ" sz="3200" dirty="0" smtClean="0"/>
              <a:t>5 . 7 = 35</a:t>
            </a:r>
          </a:p>
          <a:p>
            <a:pPr marL="0" indent="0">
              <a:buNone/>
            </a:pPr>
            <a:r>
              <a:rPr lang="cs-CZ" sz="3200" dirty="0" smtClean="0"/>
              <a:t>9 . 7 = 64</a:t>
            </a:r>
          </a:p>
          <a:p>
            <a:pPr marL="0" indent="0">
              <a:buNone/>
            </a:pPr>
            <a:r>
              <a:rPr lang="cs-CZ" sz="3200" dirty="0" smtClean="0"/>
              <a:t>1 . 7 = 7</a:t>
            </a:r>
          </a:p>
          <a:p>
            <a:pPr marL="0" indent="0">
              <a:buNone/>
            </a:pPr>
            <a:r>
              <a:rPr lang="cs-CZ" sz="3200" dirty="0" smtClean="0"/>
              <a:t>4 . 7 = 27</a:t>
            </a:r>
          </a:p>
          <a:p>
            <a:pPr marL="0" indent="0">
              <a:buNone/>
            </a:pPr>
            <a:r>
              <a:rPr lang="cs-CZ" sz="3200" dirty="0" smtClean="0"/>
              <a:t>2 . 7 = 14</a:t>
            </a:r>
          </a:p>
          <a:p>
            <a:pPr marL="0" indent="0">
              <a:buNone/>
            </a:pPr>
            <a:r>
              <a:rPr lang="cs-CZ" sz="3200" dirty="0" smtClean="0"/>
              <a:t>7 . 7 = 48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340768"/>
            <a:ext cx="3596208" cy="5321059"/>
          </a:xfrm>
          <a:solidFill>
            <a:srgbClr val="92D050"/>
          </a:solidFill>
          <a:ln w="381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14 : 7 = 2</a:t>
            </a:r>
          </a:p>
          <a:p>
            <a:pPr marL="0" indent="0">
              <a:buNone/>
            </a:pPr>
            <a:r>
              <a:rPr lang="cs-CZ" sz="3200" dirty="0" smtClean="0"/>
              <a:t>21 : 7 = 4</a:t>
            </a:r>
          </a:p>
          <a:p>
            <a:pPr marL="0" indent="0">
              <a:buNone/>
            </a:pPr>
            <a:r>
              <a:rPr lang="cs-CZ" sz="3200" dirty="0" smtClean="0"/>
              <a:t>70 : 7 = 10</a:t>
            </a:r>
          </a:p>
          <a:p>
            <a:pPr marL="0" indent="0">
              <a:buNone/>
            </a:pPr>
            <a:r>
              <a:rPr lang="cs-CZ" sz="3200" dirty="0" smtClean="0"/>
              <a:t>35 : 7 = 6</a:t>
            </a:r>
          </a:p>
          <a:p>
            <a:pPr marL="0" indent="0">
              <a:buNone/>
            </a:pPr>
            <a:r>
              <a:rPr lang="cs-CZ" sz="3200" dirty="0" smtClean="0"/>
              <a:t>42 : 7 = 7</a:t>
            </a:r>
          </a:p>
          <a:p>
            <a:pPr marL="0" indent="0">
              <a:buNone/>
            </a:pPr>
            <a:r>
              <a:rPr lang="cs-CZ" sz="3200" dirty="0" smtClean="0"/>
              <a:t>56 : 7 = 8</a:t>
            </a:r>
          </a:p>
          <a:p>
            <a:pPr marL="0" indent="0">
              <a:buNone/>
            </a:pPr>
            <a:r>
              <a:rPr lang="cs-CZ" sz="3200" dirty="0" smtClean="0"/>
              <a:t>  7 : 7 = 1</a:t>
            </a:r>
          </a:p>
          <a:p>
            <a:pPr marL="0" indent="0">
              <a:buNone/>
            </a:pPr>
            <a:r>
              <a:rPr lang="cs-CZ" sz="3200" dirty="0" smtClean="0"/>
              <a:t>28 : 7 = 3</a:t>
            </a:r>
          </a:p>
          <a:p>
            <a:pPr marL="0" indent="0">
              <a:buNone/>
            </a:pPr>
            <a:r>
              <a:rPr lang="cs-CZ" sz="3200" dirty="0" smtClean="0"/>
              <a:t>63 : 7 = 9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rejzova\AppData\Local\Microsoft\Windows\Temporary Internet Files\Content.IE5\9S3725G8\MC900192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6587">
            <a:off x="3237781" y="1801059"/>
            <a:ext cx="161461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296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Zvládli jste to velmi dobře.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/>
              <a:t>JSTE ŠIKULKY</a:t>
            </a:r>
          </a:p>
          <a:p>
            <a:pPr marL="0" indent="0" algn="ctr">
              <a:buNone/>
            </a:pP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7" name="Picture 3" descr="C:\Users\prejzova\AppData\Local\Microsoft\Windows\Temporary Internet Files\Content.IE5\PSBFHVVI\MC9004332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86300" y="1355256"/>
            <a:ext cx="3744416" cy="59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140853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Použité zdroje a materiály: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z galerie Klipart</a:t>
            </a:r>
          </a:p>
          <a:p>
            <a:pPr marL="0" indent="0">
              <a:buNone/>
            </a:pPr>
            <a:r>
              <a:rPr lang="cs-CZ" sz="1800" dirty="0" smtClean="0"/>
              <a:t>Vlastní archiv autora</a:t>
            </a:r>
          </a:p>
        </p:txBody>
      </p:sp>
    </p:spTree>
    <p:extLst>
      <p:ext uri="{BB962C8B-B14F-4D97-AF65-F5344CB8AC3E}">
        <p14:creationId xmlns:p14="http://schemas.microsoft.com/office/powerpoint/2010/main" val="350144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563</Words>
  <Application>Microsoft Office PowerPoint</Application>
  <PresentationFormat>Předvádění na obrazovce (4:3)</PresentationFormat>
  <Paragraphs>243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Násobení a dělení 8</vt:lpstr>
      <vt:lpstr>Násobky 8</vt:lpstr>
      <vt:lpstr>Zkus se mnou vyjmenovat násobky čísla 8. Možná to zvládneš rychleji než já.</vt:lpstr>
      <vt:lpstr>Které příklady už znáš?</vt:lpstr>
      <vt:lpstr>Které příklady už znáš?</vt:lpstr>
      <vt:lpstr>Troufneš si na příklady?</vt:lpstr>
      <vt:lpstr>Zvládneš příklady na dělení?</vt:lpstr>
      <vt:lpstr>Najdi chyby a vypočítej správně.</vt:lpstr>
      <vt:lpstr>Zvládli jste to velmi dobře.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7</dc:title>
  <dc:creator>Naděžda Prejzová</dc:creator>
  <cp:lastModifiedBy>Naděžda Prejzová</cp:lastModifiedBy>
  <cp:revision>27</cp:revision>
  <dcterms:created xsi:type="dcterms:W3CDTF">2012-12-03T20:29:01Z</dcterms:created>
  <dcterms:modified xsi:type="dcterms:W3CDTF">2012-12-28T08:52:11Z</dcterms:modified>
</cp:coreProperties>
</file>