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6" r:id="rId1"/>
  </p:sldMasterIdLst>
  <p:notesMasterIdLst>
    <p:notesMasterId r:id="rId11"/>
  </p:notesMasterIdLst>
  <p:sldIdLst>
    <p:sldId id="256" r:id="rId2"/>
    <p:sldId id="273" r:id="rId3"/>
    <p:sldId id="282" r:id="rId4"/>
    <p:sldId id="283" r:id="rId5"/>
    <p:sldId id="284" r:id="rId6"/>
    <p:sldId id="285" r:id="rId7"/>
    <p:sldId id="286" r:id="rId8"/>
    <p:sldId id="281" r:id="rId9"/>
    <p:sldId id="262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79" autoAdjust="0"/>
    <p:restoredTop sz="94617" autoAdjust="0"/>
  </p:normalViewPr>
  <p:slideViewPr>
    <p:cSldViewPr>
      <p:cViewPr varScale="1">
        <p:scale>
          <a:sx n="69" d="100"/>
          <a:sy n="69" d="100"/>
        </p:scale>
        <p:origin x="-1308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EF89BF4-8490-47ED-B3E9-660EB35641D8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A945F3B-65C9-4FD4-94CA-6CBC6CFF21C5}">
      <dgm:prSet phldrT="[Text]"/>
      <dgm:spPr/>
      <dgm:t>
        <a:bodyPr/>
        <a:lstStyle/>
        <a:p>
          <a:r>
            <a:rPr lang="cs-CZ" dirty="0" smtClean="0"/>
            <a:t>Odesílatel</a:t>
          </a:r>
          <a:endParaRPr lang="cs-CZ" dirty="0"/>
        </a:p>
      </dgm:t>
    </dgm:pt>
    <dgm:pt modelId="{17473979-47A1-484C-AFB5-A176315F5CC2}" type="parTrans" cxnId="{218D6A78-F819-40C9-B998-074012014340}">
      <dgm:prSet/>
      <dgm:spPr/>
      <dgm:t>
        <a:bodyPr/>
        <a:lstStyle/>
        <a:p>
          <a:endParaRPr lang="cs-CZ"/>
        </a:p>
      </dgm:t>
    </dgm:pt>
    <dgm:pt modelId="{2AE0FC61-68CA-4CFC-B6B5-07ED16A1FF33}" type="sibTrans" cxnId="{218D6A78-F819-40C9-B998-074012014340}">
      <dgm:prSet/>
      <dgm:spPr/>
      <dgm:t>
        <a:bodyPr/>
        <a:lstStyle/>
        <a:p>
          <a:endParaRPr lang="cs-CZ"/>
        </a:p>
      </dgm:t>
    </dgm:pt>
    <dgm:pt modelId="{4D5DFB54-A9D8-4D3B-A1D1-8D0E66E7B3CC}">
      <dgm:prSet phldrT="[Text]"/>
      <dgm:spPr/>
      <dgm:t>
        <a:bodyPr/>
        <a:lstStyle/>
        <a:p>
          <a:r>
            <a:rPr lang="cs-CZ" dirty="0" smtClean="0"/>
            <a:t>Emailová adresa, ze které je email poslán</a:t>
          </a:r>
          <a:endParaRPr lang="cs-CZ" dirty="0"/>
        </a:p>
      </dgm:t>
    </dgm:pt>
    <dgm:pt modelId="{FC3BCF54-A9BF-4071-AD16-E7465E7AAEAE}" type="parTrans" cxnId="{51B926B7-66C7-4AEB-96EF-59B516979828}">
      <dgm:prSet/>
      <dgm:spPr/>
      <dgm:t>
        <a:bodyPr/>
        <a:lstStyle/>
        <a:p>
          <a:endParaRPr lang="cs-CZ"/>
        </a:p>
      </dgm:t>
    </dgm:pt>
    <dgm:pt modelId="{8C27115F-7029-496A-A058-A048663D7D68}" type="sibTrans" cxnId="{51B926B7-66C7-4AEB-96EF-59B516979828}">
      <dgm:prSet/>
      <dgm:spPr/>
      <dgm:t>
        <a:bodyPr/>
        <a:lstStyle/>
        <a:p>
          <a:endParaRPr lang="cs-CZ"/>
        </a:p>
      </dgm:t>
    </dgm:pt>
    <dgm:pt modelId="{966A1EE2-31F5-4D68-91C8-F3B3D8A2EA3C}">
      <dgm:prSet phldrT="[Text]"/>
      <dgm:spPr/>
      <dgm:t>
        <a:bodyPr/>
        <a:lstStyle/>
        <a:p>
          <a:r>
            <a:rPr lang="cs-CZ" dirty="0" smtClean="0"/>
            <a:t>Komu(příjemce)</a:t>
          </a:r>
          <a:endParaRPr lang="cs-CZ" dirty="0"/>
        </a:p>
      </dgm:t>
    </dgm:pt>
    <dgm:pt modelId="{64995F70-DB30-4649-BBC6-DBA19C912219}" type="parTrans" cxnId="{96FC1521-1B11-49EE-950C-B60BD358CBBF}">
      <dgm:prSet/>
      <dgm:spPr/>
      <dgm:t>
        <a:bodyPr/>
        <a:lstStyle/>
        <a:p>
          <a:endParaRPr lang="cs-CZ"/>
        </a:p>
      </dgm:t>
    </dgm:pt>
    <dgm:pt modelId="{9F1C030F-5165-4810-B737-F7E7656FC34D}" type="sibTrans" cxnId="{96FC1521-1B11-49EE-950C-B60BD358CBBF}">
      <dgm:prSet/>
      <dgm:spPr/>
      <dgm:t>
        <a:bodyPr/>
        <a:lstStyle/>
        <a:p>
          <a:endParaRPr lang="cs-CZ"/>
        </a:p>
      </dgm:t>
    </dgm:pt>
    <dgm:pt modelId="{D1452248-784F-4C9A-90C8-267BA5792C62}">
      <dgm:prSet phldrT="[Text]"/>
      <dgm:spPr/>
      <dgm:t>
        <a:bodyPr/>
        <a:lstStyle/>
        <a:p>
          <a:r>
            <a:rPr lang="cs-CZ" dirty="0" smtClean="0"/>
            <a:t>Emailová adresa uživatele, kterému email dojde, můžeme zadat několik příjemců</a:t>
          </a:r>
          <a:endParaRPr lang="cs-CZ" dirty="0"/>
        </a:p>
      </dgm:t>
    </dgm:pt>
    <dgm:pt modelId="{D07C9B48-FD1F-46E6-90ED-61AD726D7632}" type="parTrans" cxnId="{8A2967C2-CFC4-4877-99FB-34A5F862D341}">
      <dgm:prSet/>
      <dgm:spPr/>
      <dgm:t>
        <a:bodyPr/>
        <a:lstStyle/>
        <a:p>
          <a:endParaRPr lang="cs-CZ"/>
        </a:p>
      </dgm:t>
    </dgm:pt>
    <dgm:pt modelId="{F73A11DC-0EDE-4C4D-B523-20B13AC17A06}" type="sibTrans" cxnId="{8A2967C2-CFC4-4877-99FB-34A5F862D341}">
      <dgm:prSet/>
      <dgm:spPr/>
      <dgm:t>
        <a:bodyPr/>
        <a:lstStyle/>
        <a:p>
          <a:endParaRPr lang="cs-CZ"/>
        </a:p>
      </dgm:t>
    </dgm:pt>
    <dgm:pt modelId="{8B0EE354-B984-4F3C-886B-1FAE94AE7B2F}">
      <dgm:prSet phldrT="[Text]"/>
      <dgm:spPr/>
      <dgm:t>
        <a:bodyPr/>
        <a:lstStyle/>
        <a:p>
          <a:r>
            <a:rPr lang="cs-CZ" dirty="0" smtClean="0"/>
            <a:t>Kopie</a:t>
          </a:r>
          <a:endParaRPr lang="cs-CZ" dirty="0"/>
        </a:p>
      </dgm:t>
    </dgm:pt>
    <dgm:pt modelId="{D6FFCF7F-1C1E-4858-9008-3DB60BB57E67}" type="parTrans" cxnId="{E6100002-A634-4814-92E0-A99BD250290E}">
      <dgm:prSet/>
      <dgm:spPr/>
      <dgm:t>
        <a:bodyPr/>
        <a:lstStyle/>
        <a:p>
          <a:endParaRPr lang="cs-CZ"/>
        </a:p>
      </dgm:t>
    </dgm:pt>
    <dgm:pt modelId="{858F26C8-E23A-4761-ADB4-D3BD2153D7E6}" type="sibTrans" cxnId="{E6100002-A634-4814-92E0-A99BD250290E}">
      <dgm:prSet/>
      <dgm:spPr/>
      <dgm:t>
        <a:bodyPr/>
        <a:lstStyle/>
        <a:p>
          <a:endParaRPr lang="cs-CZ"/>
        </a:p>
      </dgm:t>
    </dgm:pt>
    <dgm:pt modelId="{2D80EB56-FC9E-40EB-B414-3D2482B1E5AD}">
      <dgm:prSet phldrT="[Text]"/>
      <dgm:spPr/>
      <dgm:t>
        <a:bodyPr/>
        <a:lstStyle/>
        <a:p>
          <a:r>
            <a:rPr lang="cs-CZ" dirty="0" smtClean="0"/>
            <a:t>Další emailové adresy uživatelé na které email posíláme</a:t>
          </a:r>
          <a:endParaRPr lang="cs-CZ" dirty="0"/>
        </a:p>
      </dgm:t>
    </dgm:pt>
    <dgm:pt modelId="{3D4A33B0-D734-4AF2-8BA3-7E7F64049B8B}" type="parTrans" cxnId="{27AC23A9-7C32-47EE-B460-B8BA40E0B36F}">
      <dgm:prSet/>
      <dgm:spPr/>
      <dgm:t>
        <a:bodyPr/>
        <a:lstStyle/>
        <a:p>
          <a:endParaRPr lang="cs-CZ"/>
        </a:p>
      </dgm:t>
    </dgm:pt>
    <dgm:pt modelId="{4B11EB37-EE50-4579-B0A0-DDDA7EF286DF}" type="sibTrans" cxnId="{27AC23A9-7C32-47EE-B460-B8BA40E0B36F}">
      <dgm:prSet/>
      <dgm:spPr/>
      <dgm:t>
        <a:bodyPr/>
        <a:lstStyle/>
        <a:p>
          <a:endParaRPr lang="cs-CZ"/>
        </a:p>
      </dgm:t>
    </dgm:pt>
    <dgm:pt modelId="{A829B012-1FEB-41AC-B5F7-C10FB980C27E}">
      <dgm:prSet/>
      <dgm:spPr/>
      <dgm:t>
        <a:bodyPr/>
        <a:lstStyle/>
        <a:p>
          <a:r>
            <a:rPr lang="cs-CZ" dirty="0" smtClean="0"/>
            <a:t>Předmět</a:t>
          </a:r>
          <a:endParaRPr lang="cs-CZ" dirty="0"/>
        </a:p>
      </dgm:t>
    </dgm:pt>
    <dgm:pt modelId="{69EBCDE5-B1F5-4041-AA2B-99E5FDD70A72}" type="parTrans" cxnId="{7B1FB39B-08C0-485B-8AA4-9FF8FAB1B9DC}">
      <dgm:prSet/>
      <dgm:spPr/>
      <dgm:t>
        <a:bodyPr/>
        <a:lstStyle/>
        <a:p>
          <a:endParaRPr lang="cs-CZ"/>
        </a:p>
      </dgm:t>
    </dgm:pt>
    <dgm:pt modelId="{3FB08DA6-71A6-44AF-B2F1-7F721FB6D348}" type="sibTrans" cxnId="{7B1FB39B-08C0-485B-8AA4-9FF8FAB1B9DC}">
      <dgm:prSet/>
      <dgm:spPr/>
      <dgm:t>
        <a:bodyPr/>
        <a:lstStyle/>
        <a:p>
          <a:endParaRPr lang="cs-CZ"/>
        </a:p>
      </dgm:t>
    </dgm:pt>
    <dgm:pt modelId="{BDEB10C8-1B6E-4BF5-A8B8-E5AD1E78C6C3}">
      <dgm:prSet/>
      <dgm:spPr/>
      <dgm:t>
        <a:bodyPr/>
        <a:lstStyle/>
        <a:p>
          <a:r>
            <a:rPr lang="cs-CZ" dirty="0" smtClean="0"/>
            <a:t>Text emailu</a:t>
          </a:r>
          <a:endParaRPr lang="cs-CZ" dirty="0"/>
        </a:p>
      </dgm:t>
    </dgm:pt>
    <dgm:pt modelId="{BC6232A6-2BA8-43EF-A4CD-7F27F24C6CF8}" type="parTrans" cxnId="{39A60471-8AD9-4AF9-8064-7A512C3DDE5C}">
      <dgm:prSet/>
      <dgm:spPr/>
      <dgm:t>
        <a:bodyPr/>
        <a:lstStyle/>
        <a:p>
          <a:endParaRPr lang="cs-CZ"/>
        </a:p>
      </dgm:t>
    </dgm:pt>
    <dgm:pt modelId="{C06645F7-90E4-42D2-A1F7-F49EECE6730F}" type="sibTrans" cxnId="{39A60471-8AD9-4AF9-8064-7A512C3DDE5C}">
      <dgm:prSet/>
      <dgm:spPr/>
      <dgm:t>
        <a:bodyPr/>
        <a:lstStyle/>
        <a:p>
          <a:endParaRPr lang="cs-CZ"/>
        </a:p>
      </dgm:t>
    </dgm:pt>
    <dgm:pt modelId="{61CF7C2C-F3FE-47C1-B4DE-8B1C54BF13A4}">
      <dgm:prSet/>
      <dgm:spPr/>
      <dgm:t>
        <a:bodyPr/>
        <a:lstStyle/>
        <a:p>
          <a:r>
            <a:rPr lang="cs-CZ" dirty="0" smtClean="0"/>
            <a:t>Důležitost </a:t>
          </a:r>
          <a:endParaRPr lang="cs-CZ" dirty="0"/>
        </a:p>
      </dgm:t>
    </dgm:pt>
    <dgm:pt modelId="{EDDC88A7-9D4F-4AAA-818E-B666414B3372}" type="parTrans" cxnId="{D2401CA8-E2C8-4CCF-9A0F-309999DBDAB1}">
      <dgm:prSet/>
      <dgm:spPr/>
      <dgm:t>
        <a:bodyPr/>
        <a:lstStyle/>
        <a:p>
          <a:endParaRPr lang="cs-CZ"/>
        </a:p>
      </dgm:t>
    </dgm:pt>
    <dgm:pt modelId="{5B7FB1ED-2EC9-424A-8374-96FA219FE53F}" type="sibTrans" cxnId="{D2401CA8-E2C8-4CCF-9A0F-309999DBDAB1}">
      <dgm:prSet/>
      <dgm:spPr/>
      <dgm:t>
        <a:bodyPr/>
        <a:lstStyle/>
        <a:p>
          <a:endParaRPr lang="cs-CZ"/>
        </a:p>
      </dgm:t>
    </dgm:pt>
    <dgm:pt modelId="{433EB42B-6EBC-46B3-94EA-6DC6594671AF}">
      <dgm:prSet/>
      <dgm:spPr/>
      <dgm:t>
        <a:bodyPr/>
        <a:lstStyle/>
        <a:p>
          <a:r>
            <a:rPr lang="cs-CZ" dirty="0" smtClean="0"/>
            <a:t>Přílohy </a:t>
          </a:r>
          <a:endParaRPr lang="cs-CZ" dirty="0"/>
        </a:p>
      </dgm:t>
    </dgm:pt>
    <dgm:pt modelId="{64AF4C67-A83D-4299-8339-9E6EB8C01A58}" type="parTrans" cxnId="{F729D773-C544-4CD1-9A88-F9C032DF3F8F}">
      <dgm:prSet/>
      <dgm:spPr/>
      <dgm:t>
        <a:bodyPr/>
        <a:lstStyle/>
        <a:p>
          <a:endParaRPr lang="cs-CZ"/>
        </a:p>
      </dgm:t>
    </dgm:pt>
    <dgm:pt modelId="{2E67EF62-43B7-4ADB-95B7-37901E67C83C}" type="sibTrans" cxnId="{F729D773-C544-4CD1-9A88-F9C032DF3F8F}">
      <dgm:prSet/>
      <dgm:spPr/>
      <dgm:t>
        <a:bodyPr/>
        <a:lstStyle/>
        <a:p>
          <a:endParaRPr lang="cs-CZ"/>
        </a:p>
      </dgm:t>
    </dgm:pt>
    <dgm:pt modelId="{A961D2DC-9C41-41FE-A814-C709C2C21EA3}">
      <dgm:prSet/>
      <dgm:spPr/>
      <dgm:t>
        <a:bodyPr/>
        <a:lstStyle/>
        <a:p>
          <a:r>
            <a:rPr lang="cs-CZ" dirty="0" smtClean="0"/>
            <a:t>Jedná se pouze o značení, nemá vliv na doručení zprávy</a:t>
          </a:r>
          <a:endParaRPr lang="cs-CZ" dirty="0"/>
        </a:p>
      </dgm:t>
    </dgm:pt>
    <dgm:pt modelId="{4F8D8DA9-0190-41FE-9011-D85CCBF0F45F}" type="parTrans" cxnId="{371D2818-2BF1-4862-9D7D-8510A726EF64}">
      <dgm:prSet/>
      <dgm:spPr/>
    </dgm:pt>
    <dgm:pt modelId="{E0135948-8D17-4ED3-85D9-1FF26A4CD744}" type="sibTrans" cxnId="{371D2818-2BF1-4862-9D7D-8510A726EF64}">
      <dgm:prSet/>
      <dgm:spPr/>
    </dgm:pt>
    <dgm:pt modelId="{D4CD6ED8-914A-459D-91BA-00A0E0F15BA7}">
      <dgm:prSet/>
      <dgm:spPr/>
      <dgm:t>
        <a:bodyPr/>
        <a:lstStyle/>
        <a:p>
          <a:r>
            <a:rPr lang="cs-CZ" dirty="0" smtClean="0"/>
            <a:t>Soubory připojené k emailu</a:t>
          </a:r>
          <a:endParaRPr lang="cs-CZ" dirty="0"/>
        </a:p>
      </dgm:t>
    </dgm:pt>
    <dgm:pt modelId="{8516AE3C-FA44-4E9E-8482-211F98BB88A9}" type="parTrans" cxnId="{8B34BF69-13D9-4DF0-BB0E-C8C78D1EF2CE}">
      <dgm:prSet/>
      <dgm:spPr/>
    </dgm:pt>
    <dgm:pt modelId="{54DDDC43-9CB9-4C50-BB1A-E9F978B6D4AF}" type="sibTrans" cxnId="{8B34BF69-13D9-4DF0-BB0E-C8C78D1EF2CE}">
      <dgm:prSet/>
      <dgm:spPr/>
    </dgm:pt>
    <dgm:pt modelId="{F61C7AA8-975F-4F86-85A4-CBF8D9313320}">
      <dgm:prSet/>
      <dgm:spPr/>
      <dgm:t>
        <a:bodyPr/>
        <a:lstStyle/>
        <a:p>
          <a:r>
            <a:rPr lang="cs-CZ" dirty="0" smtClean="0"/>
            <a:t>Stručně charakterizuje obsah zprávy</a:t>
          </a:r>
          <a:endParaRPr lang="cs-CZ" dirty="0"/>
        </a:p>
      </dgm:t>
    </dgm:pt>
    <dgm:pt modelId="{CEA8681E-FA32-4D23-A487-6831BD911F8B}" type="parTrans" cxnId="{55163350-7FD5-47C2-B160-0C8EDA53741F}">
      <dgm:prSet/>
      <dgm:spPr/>
    </dgm:pt>
    <dgm:pt modelId="{EFF7A087-5597-4795-B852-D4479716ABC8}" type="sibTrans" cxnId="{55163350-7FD5-47C2-B160-0C8EDA53741F}">
      <dgm:prSet/>
      <dgm:spPr/>
    </dgm:pt>
    <dgm:pt modelId="{5B832C90-E44C-407D-A1B8-2DF6E02D07C1}">
      <dgm:prSet/>
      <dgm:spPr/>
      <dgm:t>
        <a:bodyPr/>
        <a:lstStyle/>
        <a:p>
          <a:endParaRPr lang="cs-CZ" dirty="0" smtClean="0"/>
        </a:p>
        <a:p>
          <a:endParaRPr lang="cs-CZ" dirty="0"/>
        </a:p>
      </dgm:t>
    </dgm:pt>
    <dgm:pt modelId="{E58DF69D-1A74-4CBD-B103-5F2787B2CEE4}" type="parTrans" cxnId="{8AF4B16F-01EA-4133-B61C-77B6B66F5E63}">
      <dgm:prSet/>
      <dgm:spPr/>
    </dgm:pt>
    <dgm:pt modelId="{9D5AD51A-E1A9-4503-B639-33604D8F4D01}" type="sibTrans" cxnId="{8AF4B16F-01EA-4133-B61C-77B6B66F5E63}">
      <dgm:prSet/>
      <dgm:spPr/>
    </dgm:pt>
    <dgm:pt modelId="{942DD7C4-43F4-40E5-A0D3-64B6F82EEF9B}">
      <dgm:prSet phldrT="[Text]"/>
      <dgm:spPr/>
      <dgm:t>
        <a:bodyPr/>
        <a:lstStyle/>
        <a:p>
          <a:r>
            <a:rPr lang="cs-CZ" dirty="0" smtClean="0"/>
            <a:t>Adresa uživatele, kterému email dojde, ale ostatní uživatelé ji neuvidí</a:t>
          </a:r>
          <a:endParaRPr lang="cs-CZ" dirty="0"/>
        </a:p>
      </dgm:t>
    </dgm:pt>
    <dgm:pt modelId="{1AA12A83-D15D-44B5-A4D5-818C065E6A5C}" type="parTrans" cxnId="{77BD83D8-5C09-4366-BCB2-C5A82D242E52}">
      <dgm:prSet/>
      <dgm:spPr/>
    </dgm:pt>
    <dgm:pt modelId="{694F6D5F-74E9-4B7C-A845-F0D3C4B34BFB}" type="sibTrans" cxnId="{77BD83D8-5C09-4366-BCB2-C5A82D242E52}">
      <dgm:prSet/>
      <dgm:spPr/>
    </dgm:pt>
    <dgm:pt modelId="{1F0983DE-BDA1-4DAC-8381-E36089DEFD8D}">
      <dgm:prSet phldrT="[Text]"/>
      <dgm:spPr/>
      <dgm:t>
        <a:bodyPr/>
        <a:lstStyle/>
        <a:p>
          <a:r>
            <a:rPr lang="cs-CZ" dirty="0" smtClean="0"/>
            <a:t>Slepá</a:t>
          </a:r>
          <a:endParaRPr lang="cs-CZ" dirty="0"/>
        </a:p>
      </dgm:t>
    </dgm:pt>
    <dgm:pt modelId="{81395AAA-E5BA-4CD8-BE89-76EC35AA1517}" type="parTrans" cxnId="{DACDE2A5-416F-40F4-8966-B2899782E781}">
      <dgm:prSet/>
      <dgm:spPr/>
    </dgm:pt>
    <dgm:pt modelId="{51C16D4D-1C5F-4C8D-A366-8107D39EC73D}" type="sibTrans" cxnId="{DACDE2A5-416F-40F4-8966-B2899782E781}">
      <dgm:prSet/>
      <dgm:spPr/>
    </dgm:pt>
    <dgm:pt modelId="{BBF7684A-D7EB-4A5A-B4B2-9F487784DCD3}" type="pres">
      <dgm:prSet presAssocID="{2EF89BF4-8490-47ED-B3E9-660EB35641D8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1C31DD5-351A-472C-8F95-2422D05E0D8C}" type="pres">
      <dgm:prSet presAssocID="{8A945F3B-65C9-4FD4-94CA-6CBC6CFF21C5}" presName="linNode" presStyleCnt="0"/>
      <dgm:spPr/>
    </dgm:pt>
    <dgm:pt modelId="{E2306081-E5BB-434E-B7A2-433CA04A692E}" type="pres">
      <dgm:prSet presAssocID="{8A945F3B-65C9-4FD4-94CA-6CBC6CFF21C5}" presName="parentText" presStyleLbl="node1" presStyleIdx="0" presStyleCnt="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6845348-126E-4D0E-B444-4BFF4BB2A754}" type="pres">
      <dgm:prSet presAssocID="{8A945F3B-65C9-4FD4-94CA-6CBC6CFF21C5}" presName="descendantText" presStyleLbl="alignAccFollowNode1" presStyleIdx="0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0BD73D-1EA5-4D33-84E8-44FCDAF4EB55}" type="pres">
      <dgm:prSet presAssocID="{2AE0FC61-68CA-4CFC-B6B5-07ED16A1FF33}" presName="sp" presStyleCnt="0"/>
      <dgm:spPr/>
    </dgm:pt>
    <dgm:pt modelId="{2AF53BC8-BF54-4816-9DB2-D9F8331DBA32}" type="pres">
      <dgm:prSet presAssocID="{966A1EE2-31F5-4D68-91C8-F3B3D8A2EA3C}" presName="linNode" presStyleCnt="0"/>
      <dgm:spPr/>
    </dgm:pt>
    <dgm:pt modelId="{5D00878D-B3C0-42D9-8A4C-D5CB6FAF0356}" type="pres">
      <dgm:prSet presAssocID="{966A1EE2-31F5-4D68-91C8-F3B3D8A2EA3C}" presName="parentText" presStyleLbl="node1" presStyleIdx="1" presStyleCnt="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F38CC9-38AE-4C94-959A-EEC8A7F9C588}" type="pres">
      <dgm:prSet presAssocID="{966A1EE2-31F5-4D68-91C8-F3B3D8A2EA3C}" presName="descendantText" presStyleLbl="alignAccFollowNode1" presStyleIdx="1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21C2757-063E-493B-9523-D191F650EBA1}" type="pres">
      <dgm:prSet presAssocID="{9F1C030F-5165-4810-B737-F7E7656FC34D}" presName="sp" presStyleCnt="0"/>
      <dgm:spPr/>
    </dgm:pt>
    <dgm:pt modelId="{797736D3-F7EF-4535-82CD-59661796C214}" type="pres">
      <dgm:prSet presAssocID="{8B0EE354-B984-4F3C-886B-1FAE94AE7B2F}" presName="linNode" presStyleCnt="0"/>
      <dgm:spPr/>
    </dgm:pt>
    <dgm:pt modelId="{4C02A0EE-1FA5-437D-9804-645AC194659F}" type="pres">
      <dgm:prSet presAssocID="{8B0EE354-B984-4F3C-886B-1FAE94AE7B2F}" presName="parentText" presStyleLbl="node1" presStyleIdx="2" presStyleCnt="8" custLinFactNeighborX="-298" custLinFactNeighborY="-2379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B4DADC-3F0B-49F9-B027-C0A5F2F9267C}" type="pres">
      <dgm:prSet presAssocID="{8B0EE354-B984-4F3C-886B-1FAE94AE7B2F}" presName="descendantText" presStyleLbl="alignAccFollowNode1" presStyleIdx="2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A3CCA5-8050-4B2C-9A05-22444D954193}" type="pres">
      <dgm:prSet presAssocID="{858F26C8-E23A-4761-ADB4-D3BD2153D7E6}" presName="sp" presStyleCnt="0"/>
      <dgm:spPr/>
    </dgm:pt>
    <dgm:pt modelId="{8DB9E304-997C-4891-A29D-C048F374C069}" type="pres">
      <dgm:prSet presAssocID="{1F0983DE-BDA1-4DAC-8381-E36089DEFD8D}" presName="linNode" presStyleCnt="0"/>
      <dgm:spPr/>
    </dgm:pt>
    <dgm:pt modelId="{3CF8BF7A-BB64-494B-9B3A-834250C6CD83}" type="pres">
      <dgm:prSet presAssocID="{1F0983DE-BDA1-4DAC-8381-E36089DEFD8D}" presName="parentText" presStyleLbl="node1" presStyleIdx="3" presStyleCnt="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16E8A0-D13A-4CBF-96B7-0B24F92D7EA5}" type="pres">
      <dgm:prSet presAssocID="{1F0983DE-BDA1-4DAC-8381-E36089DEFD8D}" presName="descendantText" presStyleLbl="alignAccFollowNode1" presStyleIdx="3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57D3F8D-E6AE-420F-87C5-B06B4C823C7E}" type="pres">
      <dgm:prSet presAssocID="{51C16D4D-1C5F-4C8D-A366-8107D39EC73D}" presName="sp" presStyleCnt="0"/>
      <dgm:spPr/>
    </dgm:pt>
    <dgm:pt modelId="{4429F577-E01B-4A57-81C8-F18C52D23109}" type="pres">
      <dgm:prSet presAssocID="{A829B012-1FEB-41AC-B5F7-C10FB980C27E}" presName="linNode" presStyleCnt="0"/>
      <dgm:spPr/>
    </dgm:pt>
    <dgm:pt modelId="{97876763-C14B-4CFF-8E97-705FDBB7D7E1}" type="pres">
      <dgm:prSet presAssocID="{A829B012-1FEB-41AC-B5F7-C10FB980C27E}" presName="parentText" presStyleLbl="node1" presStyleIdx="4" presStyleCnt="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1CB8F35-9277-4BD7-8277-D7E26E443A6A}" type="pres">
      <dgm:prSet presAssocID="{A829B012-1FEB-41AC-B5F7-C10FB980C27E}" presName="descendantText" presStyleLbl="alignAccFollowNode1" presStyleIdx="4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5AED05-B3AA-4419-8C42-F274177B3CED}" type="pres">
      <dgm:prSet presAssocID="{3FB08DA6-71A6-44AF-B2F1-7F721FB6D348}" presName="sp" presStyleCnt="0"/>
      <dgm:spPr/>
    </dgm:pt>
    <dgm:pt modelId="{F4DEF39E-9D49-46C1-A3B9-65EF47603281}" type="pres">
      <dgm:prSet presAssocID="{BDEB10C8-1B6E-4BF5-A8B8-E5AD1E78C6C3}" presName="linNode" presStyleCnt="0"/>
      <dgm:spPr/>
    </dgm:pt>
    <dgm:pt modelId="{18FE7F84-9B3F-4702-987E-BA7E1B247B0B}" type="pres">
      <dgm:prSet presAssocID="{BDEB10C8-1B6E-4BF5-A8B8-E5AD1E78C6C3}" presName="parentText" presStyleLbl="node1" presStyleIdx="5" presStyleCnt="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F62CBB-40B7-493E-9B7F-3032FCDCAA85}" type="pres">
      <dgm:prSet presAssocID="{BDEB10C8-1B6E-4BF5-A8B8-E5AD1E78C6C3}" presName="descendantText" presStyleLbl="alignAccFollowNode1" presStyleIdx="5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CB2F00-7176-4CA3-98BD-FBCDF57AFE9C}" type="pres">
      <dgm:prSet presAssocID="{C06645F7-90E4-42D2-A1F7-F49EECE6730F}" presName="sp" presStyleCnt="0"/>
      <dgm:spPr/>
    </dgm:pt>
    <dgm:pt modelId="{70C860DF-1BC9-48B5-9ABB-A5ABE3D4C734}" type="pres">
      <dgm:prSet presAssocID="{61CF7C2C-F3FE-47C1-B4DE-8B1C54BF13A4}" presName="linNode" presStyleCnt="0"/>
      <dgm:spPr/>
    </dgm:pt>
    <dgm:pt modelId="{EA92BB10-5DE9-46D0-9018-B344B8FF6A88}" type="pres">
      <dgm:prSet presAssocID="{61CF7C2C-F3FE-47C1-B4DE-8B1C54BF13A4}" presName="parentText" presStyleLbl="node1" presStyleIdx="6" presStyleCnt="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D71C5B-9F6B-4607-A7BA-F7D5B77AE9B5}" type="pres">
      <dgm:prSet presAssocID="{61CF7C2C-F3FE-47C1-B4DE-8B1C54BF13A4}" presName="descendantText" presStyleLbl="alignAccFollowNode1" presStyleIdx="6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D0637C-CB51-4FF9-B25B-BB82051C1575}" type="pres">
      <dgm:prSet presAssocID="{5B7FB1ED-2EC9-424A-8374-96FA219FE53F}" presName="sp" presStyleCnt="0"/>
      <dgm:spPr/>
    </dgm:pt>
    <dgm:pt modelId="{3DEDB5B7-2E33-49BF-97C5-9AA9915DF002}" type="pres">
      <dgm:prSet presAssocID="{433EB42B-6EBC-46B3-94EA-6DC6594671AF}" presName="linNode" presStyleCnt="0"/>
      <dgm:spPr/>
    </dgm:pt>
    <dgm:pt modelId="{C3C4E0CB-8657-4138-91E9-E719EBDACF99}" type="pres">
      <dgm:prSet presAssocID="{433EB42B-6EBC-46B3-94EA-6DC6594671AF}" presName="parentText" presStyleLbl="node1" presStyleIdx="7" presStyleCnt="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09BE333-674D-406A-B696-8FD37CCFBCE7}" type="pres">
      <dgm:prSet presAssocID="{433EB42B-6EBC-46B3-94EA-6DC6594671AF}" presName="descendantText" presStyleLbl="alignAccFollowNode1" presStyleIdx="7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2401CA8-E2C8-4CCF-9A0F-309999DBDAB1}" srcId="{2EF89BF4-8490-47ED-B3E9-660EB35641D8}" destId="{61CF7C2C-F3FE-47C1-B4DE-8B1C54BF13A4}" srcOrd="6" destOrd="0" parTransId="{EDDC88A7-9D4F-4AAA-818E-B666414B3372}" sibTransId="{5B7FB1ED-2EC9-424A-8374-96FA219FE53F}"/>
    <dgm:cxn modelId="{718671E5-6130-4D70-83B7-96979122C8B3}" type="presOf" srcId="{A829B012-1FEB-41AC-B5F7-C10FB980C27E}" destId="{97876763-C14B-4CFF-8E97-705FDBB7D7E1}" srcOrd="0" destOrd="0" presId="urn:microsoft.com/office/officeart/2005/8/layout/vList5"/>
    <dgm:cxn modelId="{4B2466BA-1337-452F-905A-9F61C3A8F6AF}" type="presOf" srcId="{2EF89BF4-8490-47ED-B3E9-660EB35641D8}" destId="{BBF7684A-D7EB-4A5A-B4B2-9F487784DCD3}" srcOrd="0" destOrd="0" presId="urn:microsoft.com/office/officeart/2005/8/layout/vList5"/>
    <dgm:cxn modelId="{E70159BE-46F4-4389-8D83-43CA921A8B73}" type="presOf" srcId="{1F0983DE-BDA1-4DAC-8381-E36089DEFD8D}" destId="{3CF8BF7A-BB64-494B-9B3A-834250C6CD83}" srcOrd="0" destOrd="0" presId="urn:microsoft.com/office/officeart/2005/8/layout/vList5"/>
    <dgm:cxn modelId="{77BD83D8-5C09-4366-BCB2-C5A82D242E52}" srcId="{1F0983DE-BDA1-4DAC-8381-E36089DEFD8D}" destId="{942DD7C4-43F4-40E5-A0D3-64B6F82EEF9B}" srcOrd="0" destOrd="0" parTransId="{1AA12A83-D15D-44B5-A4D5-818C065E6A5C}" sibTransId="{694F6D5F-74E9-4B7C-A845-F0D3C4B34BFB}"/>
    <dgm:cxn modelId="{8E18806F-D96C-4161-B49D-CEE83A883F1B}" type="presOf" srcId="{8B0EE354-B984-4F3C-886B-1FAE94AE7B2F}" destId="{4C02A0EE-1FA5-437D-9804-645AC194659F}" srcOrd="0" destOrd="0" presId="urn:microsoft.com/office/officeart/2005/8/layout/vList5"/>
    <dgm:cxn modelId="{7B1FB39B-08C0-485B-8AA4-9FF8FAB1B9DC}" srcId="{2EF89BF4-8490-47ED-B3E9-660EB35641D8}" destId="{A829B012-1FEB-41AC-B5F7-C10FB980C27E}" srcOrd="4" destOrd="0" parTransId="{69EBCDE5-B1F5-4041-AA2B-99E5FDD70A72}" sibTransId="{3FB08DA6-71A6-44AF-B2F1-7F721FB6D348}"/>
    <dgm:cxn modelId="{E6100002-A634-4814-92E0-A99BD250290E}" srcId="{2EF89BF4-8490-47ED-B3E9-660EB35641D8}" destId="{8B0EE354-B984-4F3C-886B-1FAE94AE7B2F}" srcOrd="2" destOrd="0" parTransId="{D6FFCF7F-1C1E-4858-9008-3DB60BB57E67}" sibTransId="{858F26C8-E23A-4761-ADB4-D3BD2153D7E6}"/>
    <dgm:cxn modelId="{FA57374C-8D45-4480-AF70-99C303968018}" type="presOf" srcId="{966A1EE2-31F5-4D68-91C8-F3B3D8A2EA3C}" destId="{5D00878D-B3C0-42D9-8A4C-D5CB6FAF0356}" srcOrd="0" destOrd="0" presId="urn:microsoft.com/office/officeart/2005/8/layout/vList5"/>
    <dgm:cxn modelId="{8B34BF69-13D9-4DF0-BB0E-C8C78D1EF2CE}" srcId="{433EB42B-6EBC-46B3-94EA-6DC6594671AF}" destId="{D4CD6ED8-914A-459D-91BA-00A0E0F15BA7}" srcOrd="0" destOrd="0" parTransId="{8516AE3C-FA44-4E9E-8482-211F98BB88A9}" sibTransId="{54DDDC43-9CB9-4C50-BB1A-E9F978B6D4AF}"/>
    <dgm:cxn modelId="{66B5B16C-30D4-4900-A172-DEAE9569EEAC}" type="presOf" srcId="{2D80EB56-FC9E-40EB-B414-3D2482B1E5AD}" destId="{7CB4DADC-3F0B-49F9-B027-C0A5F2F9267C}" srcOrd="0" destOrd="0" presId="urn:microsoft.com/office/officeart/2005/8/layout/vList5"/>
    <dgm:cxn modelId="{55163350-7FD5-47C2-B160-0C8EDA53741F}" srcId="{A829B012-1FEB-41AC-B5F7-C10FB980C27E}" destId="{F61C7AA8-975F-4F86-85A4-CBF8D9313320}" srcOrd="0" destOrd="0" parTransId="{CEA8681E-FA32-4D23-A487-6831BD911F8B}" sibTransId="{EFF7A087-5597-4795-B852-D4479716ABC8}"/>
    <dgm:cxn modelId="{AC5EA4B3-649B-493C-8143-C74D3B19AFA3}" type="presOf" srcId="{8A945F3B-65C9-4FD4-94CA-6CBC6CFF21C5}" destId="{E2306081-E5BB-434E-B7A2-433CA04A692E}" srcOrd="0" destOrd="0" presId="urn:microsoft.com/office/officeart/2005/8/layout/vList5"/>
    <dgm:cxn modelId="{03427446-F28B-4634-9EEE-E2CDBF855DEB}" type="presOf" srcId="{4D5DFB54-A9D8-4D3B-A1D1-8D0E66E7B3CC}" destId="{D6845348-126E-4D0E-B444-4BFF4BB2A754}" srcOrd="0" destOrd="0" presId="urn:microsoft.com/office/officeart/2005/8/layout/vList5"/>
    <dgm:cxn modelId="{DACDE2A5-416F-40F4-8966-B2899782E781}" srcId="{2EF89BF4-8490-47ED-B3E9-660EB35641D8}" destId="{1F0983DE-BDA1-4DAC-8381-E36089DEFD8D}" srcOrd="3" destOrd="0" parTransId="{81395AAA-E5BA-4CD8-BE89-76EC35AA1517}" sibTransId="{51C16D4D-1C5F-4C8D-A366-8107D39EC73D}"/>
    <dgm:cxn modelId="{6C7AD231-E471-422C-A597-9DF25586BF1E}" type="presOf" srcId="{61CF7C2C-F3FE-47C1-B4DE-8B1C54BF13A4}" destId="{EA92BB10-5DE9-46D0-9018-B344B8FF6A88}" srcOrd="0" destOrd="0" presId="urn:microsoft.com/office/officeart/2005/8/layout/vList5"/>
    <dgm:cxn modelId="{72599BB1-0F4E-4698-9739-E5D6F0247D39}" type="presOf" srcId="{5B832C90-E44C-407D-A1B8-2DF6E02D07C1}" destId="{8EF62CBB-40B7-493E-9B7F-3032FCDCAA85}" srcOrd="0" destOrd="0" presId="urn:microsoft.com/office/officeart/2005/8/layout/vList5"/>
    <dgm:cxn modelId="{4FEB3222-4275-499A-9451-CA6B8704B198}" type="presOf" srcId="{BDEB10C8-1B6E-4BF5-A8B8-E5AD1E78C6C3}" destId="{18FE7F84-9B3F-4702-987E-BA7E1B247B0B}" srcOrd="0" destOrd="0" presId="urn:microsoft.com/office/officeart/2005/8/layout/vList5"/>
    <dgm:cxn modelId="{371D2818-2BF1-4862-9D7D-8510A726EF64}" srcId="{61CF7C2C-F3FE-47C1-B4DE-8B1C54BF13A4}" destId="{A961D2DC-9C41-41FE-A814-C709C2C21EA3}" srcOrd="0" destOrd="0" parTransId="{4F8D8DA9-0190-41FE-9011-D85CCBF0F45F}" sibTransId="{E0135948-8D17-4ED3-85D9-1FF26A4CD744}"/>
    <dgm:cxn modelId="{81A036B4-9181-4E83-8125-E7C032DAC05C}" type="presOf" srcId="{F61C7AA8-975F-4F86-85A4-CBF8D9313320}" destId="{81CB8F35-9277-4BD7-8277-D7E26E443A6A}" srcOrd="0" destOrd="0" presId="urn:microsoft.com/office/officeart/2005/8/layout/vList5"/>
    <dgm:cxn modelId="{96FC1521-1B11-49EE-950C-B60BD358CBBF}" srcId="{2EF89BF4-8490-47ED-B3E9-660EB35641D8}" destId="{966A1EE2-31F5-4D68-91C8-F3B3D8A2EA3C}" srcOrd="1" destOrd="0" parTransId="{64995F70-DB30-4649-BBC6-DBA19C912219}" sibTransId="{9F1C030F-5165-4810-B737-F7E7656FC34D}"/>
    <dgm:cxn modelId="{BA2C8F4E-493F-403E-972B-BC996BAD168C}" type="presOf" srcId="{942DD7C4-43F4-40E5-A0D3-64B6F82EEF9B}" destId="{A716E8A0-D13A-4CBF-96B7-0B24F92D7EA5}" srcOrd="0" destOrd="0" presId="urn:microsoft.com/office/officeart/2005/8/layout/vList5"/>
    <dgm:cxn modelId="{39A60471-8AD9-4AF9-8064-7A512C3DDE5C}" srcId="{2EF89BF4-8490-47ED-B3E9-660EB35641D8}" destId="{BDEB10C8-1B6E-4BF5-A8B8-E5AD1E78C6C3}" srcOrd="5" destOrd="0" parTransId="{BC6232A6-2BA8-43EF-A4CD-7F27F24C6CF8}" sibTransId="{C06645F7-90E4-42D2-A1F7-F49EECE6730F}"/>
    <dgm:cxn modelId="{6404C4BC-A2C4-42B9-9D75-2395E51C5599}" type="presOf" srcId="{A961D2DC-9C41-41FE-A814-C709C2C21EA3}" destId="{58D71C5B-9F6B-4607-A7BA-F7D5B77AE9B5}" srcOrd="0" destOrd="0" presId="urn:microsoft.com/office/officeart/2005/8/layout/vList5"/>
    <dgm:cxn modelId="{66CE87BB-AA10-4EAF-A32E-47128F264F97}" type="presOf" srcId="{D4CD6ED8-914A-459D-91BA-00A0E0F15BA7}" destId="{E09BE333-674D-406A-B696-8FD37CCFBCE7}" srcOrd="0" destOrd="0" presId="urn:microsoft.com/office/officeart/2005/8/layout/vList5"/>
    <dgm:cxn modelId="{218D6A78-F819-40C9-B998-074012014340}" srcId="{2EF89BF4-8490-47ED-B3E9-660EB35641D8}" destId="{8A945F3B-65C9-4FD4-94CA-6CBC6CFF21C5}" srcOrd="0" destOrd="0" parTransId="{17473979-47A1-484C-AFB5-A176315F5CC2}" sibTransId="{2AE0FC61-68CA-4CFC-B6B5-07ED16A1FF33}"/>
    <dgm:cxn modelId="{51B926B7-66C7-4AEB-96EF-59B516979828}" srcId="{8A945F3B-65C9-4FD4-94CA-6CBC6CFF21C5}" destId="{4D5DFB54-A9D8-4D3B-A1D1-8D0E66E7B3CC}" srcOrd="0" destOrd="0" parTransId="{FC3BCF54-A9BF-4071-AD16-E7465E7AAEAE}" sibTransId="{8C27115F-7029-496A-A058-A048663D7D68}"/>
    <dgm:cxn modelId="{8AF4B16F-01EA-4133-B61C-77B6B66F5E63}" srcId="{BDEB10C8-1B6E-4BF5-A8B8-E5AD1E78C6C3}" destId="{5B832C90-E44C-407D-A1B8-2DF6E02D07C1}" srcOrd="0" destOrd="0" parTransId="{E58DF69D-1A74-4CBD-B103-5F2787B2CEE4}" sibTransId="{9D5AD51A-E1A9-4503-B639-33604D8F4D01}"/>
    <dgm:cxn modelId="{18BF8C84-45F1-4C06-8221-A7D99D42B595}" type="presOf" srcId="{D1452248-784F-4C9A-90C8-267BA5792C62}" destId="{7BF38CC9-38AE-4C94-959A-EEC8A7F9C588}" srcOrd="0" destOrd="0" presId="urn:microsoft.com/office/officeart/2005/8/layout/vList5"/>
    <dgm:cxn modelId="{8A2967C2-CFC4-4877-99FB-34A5F862D341}" srcId="{966A1EE2-31F5-4D68-91C8-F3B3D8A2EA3C}" destId="{D1452248-784F-4C9A-90C8-267BA5792C62}" srcOrd="0" destOrd="0" parTransId="{D07C9B48-FD1F-46E6-90ED-61AD726D7632}" sibTransId="{F73A11DC-0EDE-4C4D-B523-20B13AC17A06}"/>
    <dgm:cxn modelId="{CAD53177-3E4F-44B4-8AB6-BD825AA8C4D7}" type="presOf" srcId="{433EB42B-6EBC-46B3-94EA-6DC6594671AF}" destId="{C3C4E0CB-8657-4138-91E9-E719EBDACF99}" srcOrd="0" destOrd="0" presId="urn:microsoft.com/office/officeart/2005/8/layout/vList5"/>
    <dgm:cxn modelId="{27AC23A9-7C32-47EE-B460-B8BA40E0B36F}" srcId="{8B0EE354-B984-4F3C-886B-1FAE94AE7B2F}" destId="{2D80EB56-FC9E-40EB-B414-3D2482B1E5AD}" srcOrd="0" destOrd="0" parTransId="{3D4A33B0-D734-4AF2-8BA3-7E7F64049B8B}" sibTransId="{4B11EB37-EE50-4579-B0A0-DDDA7EF286DF}"/>
    <dgm:cxn modelId="{F729D773-C544-4CD1-9A88-F9C032DF3F8F}" srcId="{2EF89BF4-8490-47ED-B3E9-660EB35641D8}" destId="{433EB42B-6EBC-46B3-94EA-6DC6594671AF}" srcOrd="7" destOrd="0" parTransId="{64AF4C67-A83D-4299-8339-9E6EB8C01A58}" sibTransId="{2E67EF62-43B7-4ADB-95B7-37901E67C83C}"/>
    <dgm:cxn modelId="{852497AB-48B7-4FA2-B76B-153F8CBBD475}" type="presParOf" srcId="{BBF7684A-D7EB-4A5A-B4B2-9F487784DCD3}" destId="{31C31DD5-351A-472C-8F95-2422D05E0D8C}" srcOrd="0" destOrd="0" presId="urn:microsoft.com/office/officeart/2005/8/layout/vList5"/>
    <dgm:cxn modelId="{D7A191A8-4893-4410-9C9E-324E56C424DE}" type="presParOf" srcId="{31C31DD5-351A-472C-8F95-2422D05E0D8C}" destId="{E2306081-E5BB-434E-B7A2-433CA04A692E}" srcOrd="0" destOrd="0" presId="urn:microsoft.com/office/officeart/2005/8/layout/vList5"/>
    <dgm:cxn modelId="{6BA2FB93-32F2-46EA-A6CA-6B8A2E5D8625}" type="presParOf" srcId="{31C31DD5-351A-472C-8F95-2422D05E0D8C}" destId="{D6845348-126E-4D0E-B444-4BFF4BB2A754}" srcOrd="1" destOrd="0" presId="urn:microsoft.com/office/officeart/2005/8/layout/vList5"/>
    <dgm:cxn modelId="{6E4EF249-EE4A-4AF8-B76D-915935FC7A5B}" type="presParOf" srcId="{BBF7684A-D7EB-4A5A-B4B2-9F487784DCD3}" destId="{400BD73D-1EA5-4D33-84E8-44FCDAF4EB55}" srcOrd="1" destOrd="0" presId="urn:microsoft.com/office/officeart/2005/8/layout/vList5"/>
    <dgm:cxn modelId="{7870E0E7-5A5D-4B83-90D9-09B785559FF9}" type="presParOf" srcId="{BBF7684A-D7EB-4A5A-B4B2-9F487784DCD3}" destId="{2AF53BC8-BF54-4816-9DB2-D9F8331DBA32}" srcOrd="2" destOrd="0" presId="urn:microsoft.com/office/officeart/2005/8/layout/vList5"/>
    <dgm:cxn modelId="{DA5F0AB4-4EBA-4050-9452-294040FEB0C0}" type="presParOf" srcId="{2AF53BC8-BF54-4816-9DB2-D9F8331DBA32}" destId="{5D00878D-B3C0-42D9-8A4C-D5CB6FAF0356}" srcOrd="0" destOrd="0" presId="urn:microsoft.com/office/officeart/2005/8/layout/vList5"/>
    <dgm:cxn modelId="{5C91D346-AF1B-4AE7-91DD-E9A8F6898BBF}" type="presParOf" srcId="{2AF53BC8-BF54-4816-9DB2-D9F8331DBA32}" destId="{7BF38CC9-38AE-4C94-959A-EEC8A7F9C588}" srcOrd="1" destOrd="0" presId="urn:microsoft.com/office/officeart/2005/8/layout/vList5"/>
    <dgm:cxn modelId="{27F1FCDB-3726-4C8F-BD8E-29291E906E73}" type="presParOf" srcId="{BBF7684A-D7EB-4A5A-B4B2-9F487784DCD3}" destId="{D21C2757-063E-493B-9523-D191F650EBA1}" srcOrd="3" destOrd="0" presId="urn:microsoft.com/office/officeart/2005/8/layout/vList5"/>
    <dgm:cxn modelId="{306BFF2A-AEF5-4573-98AD-5306E275A92A}" type="presParOf" srcId="{BBF7684A-D7EB-4A5A-B4B2-9F487784DCD3}" destId="{797736D3-F7EF-4535-82CD-59661796C214}" srcOrd="4" destOrd="0" presId="urn:microsoft.com/office/officeart/2005/8/layout/vList5"/>
    <dgm:cxn modelId="{03F1DEDE-5354-4651-BEDE-56BA738A86C4}" type="presParOf" srcId="{797736D3-F7EF-4535-82CD-59661796C214}" destId="{4C02A0EE-1FA5-437D-9804-645AC194659F}" srcOrd="0" destOrd="0" presId="urn:microsoft.com/office/officeart/2005/8/layout/vList5"/>
    <dgm:cxn modelId="{47353CFC-4305-4794-9F56-081D7FE51454}" type="presParOf" srcId="{797736D3-F7EF-4535-82CD-59661796C214}" destId="{7CB4DADC-3F0B-49F9-B027-C0A5F2F9267C}" srcOrd="1" destOrd="0" presId="urn:microsoft.com/office/officeart/2005/8/layout/vList5"/>
    <dgm:cxn modelId="{F4C5CE9D-4F54-4729-AE25-571090A8C583}" type="presParOf" srcId="{BBF7684A-D7EB-4A5A-B4B2-9F487784DCD3}" destId="{BBA3CCA5-8050-4B2C-9A05-22444D954193}" srcOrd="5" destOrd="0" presId="urn:microsoft.com/office/officeart/2005/8/layout/vList5"/>
    <dgm:cxn modelId="{C45128AC-3B8D-4D06-BFAD-3392489C821B}" type="presParOf" srcId="{BBF7684A-D7EB-4A5A-B4B2-9F487784DCD3}" destId="{8DB9E304-997C-4891-A29D-C048F374C069}" srcOrd="6" destOrd="0" presId="urn:microsoft.com/office/officeart/2005/8/layout/vList5"/>
    <dgm:cxn modelId="{67ECE460-4693-436E-A06C-3C5B9567AE4A}" type="presParOf" srcId="{8DB9E304-997C-4891-A29D-C048F374C069}" destId="{3CF8BF7A-BB64-494B-9B3A-834250C6CD83}" srcOrd="0" destOrd="0" presId="urn:microsoft.com/office/officeart/2005/8/layout/vList5"/>
    <dgm:cxn modelId="{F0B84AED-24FB-4EB3-BDF3-32461EA0E748}" type="presParOf" srcId="{8DB9E304-997C-4891-A29D-C048F374C069}" destId="{A716E8A0-D13A-4CBF-96B7-0B24F92D7EA5}" srcOrd="1" destOrd="0" presId="urn:microsoft.com/office/officeart/2005/8/layout/vList5"/>
    <dgm:cxn modelId="{61CDBBC1-172B-494C-96A1-267E8272B657}" type="presParOf" srcId="{BBF7684A-D7EB-4A5A-B4B2-9F487784DCD3}" destId="{F57D3F8D-E6AE-420F-87C5-B06B4C823C7E}" srcOrd="7" destOrd="0" presId="urn:microsoft.com/office/officeart/2005/8/layout/vList5"/>
    <dgm:cxn modelId="{A3C53387-3296-4BC6-896B-7FDB8F876752}" type="presParOf" srcId="{BBF7684A-D7EB-4A5A-B4B2-9F487784DCD3}" destId="{4429F577-E01B-4A57-81C8-F18C52D23109}" srcOrd="8" destOrd="0" presId="urn:microsoft.com/office/officeart/2005/8/layout/vList5"/>
    <dgm:cxn modelId="{DBFB3FB5-6353-4AB4-A151-3D8A0D7AFF77}" type="presParOf" srcId="{4429F577-E01B-4A57-81C8-F18C52D23109}" destId="{97876763-C14B-4CFF-8E97-705FDBB7D7E1}" srcOrd="0" destOrd="0" presId="urn:microsoft.com/office/officeart/2005/8/layout/vList5"/>
    <dgm:cxn modelId="{27163543-F8FE-4374-AC58-DFBFDDE2B1E8}" type="presParOf" srcId="{4429F577-E01B-4A57-81C8-F18C52D23109}" destId="{81CB8F35-9277-4BD7-8277-D7E26E443A6A}" srcOrd="1" destOrd="0" presId="urn:microsoft.com/office/officeart/2005/8/layout/vList5"/>
    <dgm:cxn modelId="{93088D9F-E181-4CD4-ADE7-178FFC191995}" type="presParOf" srcId="{BBF7684A-D7EB-4A5A-B4B2-9F487784DCD3}" destId="{845AED05-B3AA-4419-8C42-F274177B3CED}" srcOrd="9" destOrd="0" presId="urn:microsoft.com/office/officeart/2005/8/layout/vList5"/>
    <dgm:cxn modelId="{816D46DD-9DDA-431E-AE5A-DDA008C445E9}" type="presParOf" srcId="{BBF7684A-D7EB-4A5A-B4B2-9F487784DCD3}" destId="{F4DEF39E-9D49-46C1-A3B9-65EF47603281}" srcOrd="10" destOrd="0" presId="urn:microsoft.com/office/officeart/2005/8/layout/vList5"/>
    <dgm:cxn modelId="{FA406CDD-1533-4E06-8095-9D6B4EBA02D8}" type="presParOf" srcId="{F4DEF39E-9D49-46C1-A3B9-65EF47603281}" destId="{18FE7F84-9B3F-4702-987E-BA7E1B247B0B}" srcOrd="0" destOrd="0" presId="urn:microsoft.com/office/officeart/2005/8/layout/vList5"/>
    <dgm:cxn modelId="{5BF3D505-9D91-486C-A055-6582A477ADBA}" type="presParOf" srcId="{F4DEF39E-9D49-46C1-A3B9-65EF47603281}" destId="{8EF62CBB-40B7-493E-9B7F-3032FCDCAA85}" srcOrd="1" destOrd="0" presId="urn:microsoft.com/office/officeart/2005/8/layout/vList5"/>
    <dgm:cxn modelId="{01E4038F-B367-40B4-9AA6-D9B6A467AFA5}" type="presParOf" srcId="{BBF7684A-D7EB-4A5A-B4B2-9F487784DCD3}" destId="{F7CB2F00-7176-4CA3-98BD-FBCDF57AFE9C}" srcOrd="11" destOrd="0" presId="urn:microsoft.com/office/officeart/2005/8/layout/vList5"/>
    <dgm:cxn modelId="{E25BBCCF-640A-47DF-95E8-DF917D9CE39B}" type="presParOf" srcId="{BBF7684A-D7EB-4A5A-B4B2-9F487784DCD3}" destId="{70C860DF-1BC9-48B5-9ABB-A5ABE3D4C734}" srcOrd="12" destOrd="0" presId="urn:microsoft.com/office/officeart/2005/8/layout/vList5"/>
    <dgm:cxn modelId="{AD6D5870-5677-4BC7-A3CD-734947F42364}" type="presParOf" srcId="{70C860DF-1BC9-48B5-9ABB-A5ABE3D4C734}" destId="{EA92BB10-5DE9-46D0-9018-B344B8FF6A88}" srcOrd="0" destOrd="0" presId="urn:microsoft.com/office/officeart/2005/8/layout/vList5"/>
    <dgm:cxn modelId="{30AE16B2-5A3F-407B-9120-82A3DF09D9A9}" type="presParOf" srcId="{70C860DF-1BC9-48B5-9ABB-A5ABE3D4C734}" destId="{58D71C5B-9F6B-4607-A7BA-F7D5B77AE9B5}" srcOrd="1" destOrd="0" presId="urn:microsoft.com/office/officeart/2005/8/layout/vList5"/>
    <dgm:cxn modelId="{CB1925F7-4C9C-4F87-B17D-1CAF1428C2C4}" type="presParOf" srcId="{BBF7684A-D7EB-4A5A-B4B2-9F487784DCD3}" destId="{05D0637C-CB51-4FF9-B25B-BB82051C1575}" srcOrd="13" destOrd="0" presId="urn:microsoft.com/office/officeart/2005/8/layout/vList5"/>
    <dgm:cxn modelId="{68EF29B1-FE01-4DDB-BEA6-4BD049330A9E}" type="presParOf" srcId="{BBF7684A-D7EB-4A5A-B4B2-9F487784DCD3}" destId="{3DEDB5B7-2E33-49BF-97C5-9AA9915DF002}" srcOrd="14" destOrd="0" presId="urn:microsoft.com/office/officeart/2005/8/layout/vList5"/>
    <dgm:cxn modelId="{1BC18167-CB36-4500-8D8B-84A811BB0A75}" type="presParOf" srcId="{3DEDB5B7-2E33-49BF-97C5-9AA9915DF002}" destId="{C3C4E0CB-8657-4138-91E9-E719EBDACF99}" srcOrd="0" destOrd="0" presId="urn:microsoft.com/office/officeart/2005/8/layout/vList5"/>
    <dgm:cxn modelId="{8839EE50-0038-47EA-ADDA-1B7F1B95BC0D}" type="presParOf" srcId="{3DEDB5B7-2E33-49BF-97C5-9AA9915DF002}" destId="{E09BE333-674D-406A-B696-8FD37CCFBCE7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845348-126E-4D0E-B444-4BFF4BB2A754}">
      <dsp:nvSpPr>
        <dsp:cNvPr id="0" name=""/>
        <dsp:cNvSpPr/>
      </dsp:nvSpPr>
      <dsp:spPr>
        <a:xfrm rot="5400000">
          <a:off x="5066231" y="-2213235"/>
          <a:ext cx="438001" cy="497433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22860" rIns="45720" bIns="22860" numCol="1" spcCol="1270" anchor="ctr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Emailová adresa, ze které je email poslán</a:t>
          </a:r>
          <a:endParaRPr lang="cs-CZ" sz="1200" kern="1200" dirty="0"/>
        </a:p>
      </dsp:txBody>
      <dsp:txXfrm rot="-5400000">
        <a:off x="2798064" y="76313"/>
        <a:ext cx="4952955" cy="395239"/>
      </dsp:txXfrm>
    </dsp:sp>
    <dsp:sp modelId="{E2306081-E5BB-434E-B7A2-433CA04A692E}">
      <dsp:nvSpPr>
        <dsp:cNvPr id="0" name=""/>
        <dsp:cNvSpPr/>
      </dsp:nvSpPr>
      <dsp:spPr>
        <a:xfrm>
          <a:off x="0" y="181"/>
          <a:ext cx="2798064" cy="5475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Odesílatel</a:t>
          </a:r>
          <a:endParaRPr lang="cs-CZ" sz="2700" kern="1200" dirty="0"/>
        </a:p>
      </dsp:txBody>
      <dsp:txXfrm>
        <a:off x="26727" y="26908"/>
        <a:ext cx="2744610" cy="494047"/>
      </dsp:txXfrm>
    </dsp:sp>
    <dsp:sp modelId="{7BF38CC9-38AE-4C94-959A-EEC8A7F9C588}">
      <dsp:nvSpPr>
        <dsp:cNvPr id="0" name=""/>
        <dsp:cNvSpPr/>
      </dsp:nvSpPr>
      <dsp:spPr>
        <a:xfrm rot="5400000">
          <a:off x="5066231" y="-1638359"/>
          <a:ext cx="438001" cy="497433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22860" rIns="45720" bIns="22860" numCol="1" spcCol="1270" anchor="ctr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Emailová adresa uživatele, kterému email dojde, můžeme zadat několik příjemců</a:t>
          </a:r>
          <a:endParaRPr lang="cs-CZ" sz="1200" kern="1200" dirty="0"/>
        </a:p>
      </dsp:txBody>
      <dsp:txXfrm rot="-5400000">
        <a:off x="2798064" y="651189"/>
        <a:ext cx="4952955" cy="395239"/>
      </dsp:txXfrm>
    </dsp:sp>
    <dsp:sp modelId="{5D00878D-B3C0-42D9-8A4C-D5CB6FAF0356}">
      <dsp:nvSpPr>
        <dsp:cNvPr id="0" name=""/>
        <dsp:cNvSpPr/>
      </dsp:nvSpPr>
      <dsp:spPr>
        <a:xfrm>
          <a:off x="0" y="575057"/>
          <a:ext cx="2798064" cy="5475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Komu(příjemce)</a:t>
          </a:r>
          <a:endParaRPr lang="cs-CZ" sz="2700" kern="1200" dirty="0"/>
        </a:p>
      </dsp:txBody>
      <dsp:txXfrm>
        <a:off x="26727" y="601784"/>
        <a:ext cx="2744610" cy="494047"/>
      </dsp:txXfrm>
    </dsp:sp>
    <dsp:sp modelId="{7CB4DADC-3F0B-49F9-B027-C0A5F2F9267C}">
      <dsp:nvSpPr>
        <dsp:cNvPr id="0" name=""/>
        <dsp:cNvSpPr/>
      </dsp:nvSpPr>
      <dsp:spPr>
        <a:xfrm rot="5400000">
          <a:off x="5066231" y="-1063482"/>
          <a:ext cx="438001" cy="497433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22860" rIns="45720" bIns="22860" numCol="1" spcCol="1270" anchor="ctr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Další emailové adresy uživatelé na které email posíláme</a:t>
          </a:r>
          <a:endParaRPr lang="cs-CZ" sz="1200" kern="1200" dirty="0"/>
        </a:p>
      </dsp:txBody>
      <dsp:txXfrm rot="-5400000">
        <a:off x="2798064" y="1226066"/>
        <a:ext cx="4952955" cy="395239"/>
      </dsp:txXfrm>
    </dsp:sp>
    <dsp:sp modelId="{4C02A0EE-1FA5-437D-9804-645AC194659F}">
      <dsp:nvSpPr>
        <dsp:cNvPr id="0" name=""/>
        <dsp:cNvSpPr/>
      </dsp:nvSpPr>
      <dsp:spPr>
        <a:xfrm>
          <a:off x="0" y="1136909"/>
          <a:ext cx="2798064" cy="5475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Kopie</a:t>
          </a:r>
          <a:endParaRPr lang="cs-CZ" sz="2700" kern="1200" dirty="0"/>
        </a:p>
      </dsp:txBody>
      <dsp:txXfrm>
        <a:off x="26727" y="1163636"/>
        <a:ext cx="2744610" cy="494047"/>
      </dsp:txXfrm>
    </dsp:sp>
    <dsp:sp modelId="{A716E8A0-D13A-4CBF-96B7-0B24F92D7EA5}">
      <dsp:nvSpPr>
        <dsp:cNvPr id="0" name=""/>
        <dsp:cNvSpPr/>
      </dsp:nvSpPr>
      <dsp:spPr>
        <a:xfrm rot="5400000">
          <a:off x="5066231" y="-488606"/>
          <a:ext cx="438001" cy="497433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22860" rIns="45720" bIns="22860" numCol="1" spcCol="1270" anchor="ctr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Adresa uživatele, kterému email dojde, ale ostatní uživatelé ji neuvidí</a:t>
          </a:r>
          <a:endParaRPr lang="cs-CZ" sz="1200" kern="1200" dirty="0"/>
        </a:p>
      </dsp:txBody>
      <dsp:txXfrm rot="-5400000">
        <a:off x="2798064" y="1800942"/>
        <a:ext cx="4952955" cy="395239"/>
      </dsp:txXfrm>
    </dsp:sp>
    <dsp:sp modelId="{3CF8BF7A-BB64-494B-9B3A-834250C6CD83}">
      <dsp:nvSpPr>
        <dsp:cNvPr id="0" name=""/>
        <dsp:cNvSpPr/>
      </dsp:nvSpPr>
      <dsp:spPr>
        <a:xfrm>
          <a:off x="0" y="1724810"/>
          <a:ext cx="2798064" cy="5475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Slepá</a:t>
          </a:r>
          <a:endParaRPr lang="cs-CZ" sz="2700" kern="1200" dirty="0"/>
        </a:p>
      </dsp:txBody>
      <dsp:txXfrm>
        <a:off x="26727" y="1751537"/>
        <a:ext cx="2744610" cy="494047"/>
      </dsp:txXfrm>
    </dsp:sp>
    <dsp:sp modelId="{81CB8F35-9277-4BD7-8277-D7E26E443A6A}">
      <dsp:nvSpPr>
        <dsp:cNvPr id="0" name=""/>
        <dsp:cNvSpPr/>
      </dsp:nvSpPr>
      <dsp:spPr>
        <a:xfrm rot="5400000">
          <a:off x="5066231" y="86270"/>
          <a:ext cx="438001" cy="497433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22860" rIns="45720" bIns="22860" numCol="1" spcCol="1270" anchor="ctr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Stručně charakterizuje obsah zprávy</a:t>
          </a:r>
          <a:endParaRPr lang="cs-CZ" sz="1200" kern="1200" dirty="0"/>
        </a:p>
      </dsp:txBody>
      <dsp:txXfrm rot="-5400000">
        <a:off x="2798064" y="2375819"/>
        <a:ext cx="4952955" cy="395239"/>
      </dsp:txXfrm>
    </dsp:sp>
    <dsp:sp modelId="{97876763-C14B-4CFF-8E97-705FDBB7D7E1}">
      <dsp:nvSpPr>
        <dsp:cNvPr id="0" name=""/>
        <dsp:cNvSpPr/>
      </dsp:nvSpPr>
      <dsp:spPr>
        <a:xfrm>
          <a:off x="0" y="2299687"/>
          <a:ext cx="2798064" cy="5475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Předmět</a:t>
          </a:r>
          <a:endParaRPr lang="cs-CZ" sz="2700" kern="1200" dirty="0"/>
        </a:p>
      </dsp:txBody>
      <dsp:txXfrm>
        <a:off x="26727" y="2326414"/>
        <a:ext cx="2744610" cy="494047"/>
      </dsp:txXfrm>
    </dsp:sp>
    <dsp:sp modelId="{8EF62CBB-40B7-493E-9B7F-3032FCDCAA85}">
      <dsp:nvSpPr>
        <dsp:cNvPr id="0" name=""/>
        <dsp:cNvSpPr/>
      </dsp:nvSpPr>
      <dsp:spPr>
        <a:xfrm rot="5400000">
          <a:off x="5066231" y="661146"/>
          <a:ext cx="438001" cy="497433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22860" rIns="45720" bIns="22860" numCol="1" spcCol="1270" anchor="ctr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1200" kern="1200" dirty="0" smtClean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1200" kern="1200" dirty="0"/>
        </a:p>
      </dsp:txBody>
      <dsp:txXfrm rot="-5400000">
        <a:off x="2798064" y="2950695"/>
        <a:ext cx="4952955" cy="395239"/>
      </dsp:txXfrm>
    </dsp:sp>
    <dsp:sp modelId="{18FE7F84-9B3F-4702-987E-BA7E1B247B0B}">
      <dsp:nvSpPr>
        <dsp:cNvPr id="0" name=""/>
        <dsp:cNvSpPr/>
      </dsp:nvSpPr>
      <dsp:spPr>
        <a:xfrm>
          <a:off x="0" y="2874564"/>
          <a:ext cx="2798064" cy="5475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Text emailu</a:t>
          </a:r>
          <a:endParaRPr lang="cs-CZ" sz="2700" kern="1200" dirty="0"/>
        </a:p>
      </dsp:txBody>
      <dsp:txXfrm>
        <a:off x="26727" y="2901291"/>
        <a:ext cx="2744610" cy="494047"/>
      </dsp:txXfrm>
    </dsp:sp>
    <dsp:sp modelId="{58D71C5B-9F6B-4607-A7BA-F7D5B77AE9B5}">
      <dsp:nvSpPr>
        <dsp:cNvPr id="0" name=""/>
        <dsp:cNvSpPr/>
      </dsp:nvSpPr>
      <dsp:spPr>
        <a:xfrm rot="5400000">
          <a:off x="5066231" y="1236023"/>
          <a:ext cx="438001" cy="497433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22860" rIns="45720" bIns="22860" numCol="1" spcCol="1270" anchor="ctr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Jedná se pouze o značení, nemá vliv na doručení zprávy</a:t>
          </a:r>
          <a:endParaRPr lang="cs-CZ" sz="1200" kern="1200" dirty="0"/>
        </a:p>
      </dsp:txBody>
      <dsp:txXfrm rot="-5400000">
        <a:off x="2798064" y="3525572"/>
        <a:ext cx="4952955" cy="395239"/>
      </dsp:txXfrm>
    </dsp:sp>
    <dsp:sp modelId="{EA92BB10-5DE9-46D0-9018-B344B8FF6A88}">
      <dsp:nvSpPr>
        <dsp:cNvPr id="0" name=""/>
        <dsp:cNvSpPr/>
      </dsp:nvSpPr>
      <dsp:spPr>
        <a:xfrm>
          <a:off x="0" y="3449440"/>
          <a:ext cx="2798064" cy="5475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Důležitost </a:t>
          </a:r>
          <a:endParaRPr lang="cs-CZ" sz="2700" kern="1200" dirty="0"/>
        </a:p>
      </dsp:txBody>
      <dsp:txXfrm>
        <a:off x="26727" y="3476167"/>
        <a:ext cx="2744610" cy="494047"/>
      </dsp:txXfrm>
    </dsp:sp>
    <dsp:sp modelId="{E09BE333-674D-406A-B696-8FD37CCFBCE7}">
      <dsp:nvSpPr>
        <dsp:cNvPr id="0" name=""/>
        <dsp:cNvSpPr/>
      </dsp:nvSpPr>
      <dsp:spPr>
        <a:xfrm rot="5400000">
          <a:off x="5066231" y="1810899"/>
          <a:ext cx="438001" cy="497433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22860" rIns="45720" bIns="22860" numCol="1" spcCol="1270" anchor="ctr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Soubory připojené k emailu</a:t>
          </a:r>
          <a:endParaRPr lang="cs-CZ" sz="1200" kern="1200" dirty="0"/>
        </a:p>
      </dsp:txBody>
      <dsp:txXfrm rot="-5400000">
        <a:off x="2798064" y="4100448"/>
        <a:ext cx="4952955" cy="395239"/>
      </dsp:txXfrm>
    </dsp:sp>
    <dsp:sp modelId="{C3C4E0CB-8657-4138-91E9-E719EBDACF99}">
      <dsp:nvSpPr>
        <dsp:cNvPr id="0" name=""/>
        <dsp:cNvSpPr/>
      </dsp:nvSpPr>
      <dsp:spPr>
        <a:xfrm>
          <a:off x="0" y="4024317"/>
          <a:ext cx="2798064" cy="5475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Přílohy </a:t>
          </a:r>
          <a:endParaRPr lang="cs-CZ" sz="2700" kern="1200" dirty="0"/>
        </a:p>
      </dsp:txBody>
      <dsp:txXfrm>
        <a:off x="26727" y="4051044"/>
        <a:ext cx="2744610" cy="49404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5817FEE1-B03F-4083-B28E-1EF5AE51B9F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246148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9AA573E-D3B1-4AC7-913F-BCEC0C1AB8B5}" type="slidenum">
              <a:rPr lang="cs-CZ"/>
              <a:pPr/>
              <a:t>1</a:t>
            </a:fld>
            <a:endParaRPr lang="cs-CZ"/>
          </a:p>
        </p:txBody>
      </p:sp>
      <p:sp>
        <p:nvSpPr>
          <p:cNvPr id="40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55235-BAAC-4544-B79A-077BA5CC2ABA}" type="datetime1">
              <a:rPr lang="cs-CZ" smtClean="0"/>
              <a:pPr/>
              <a:t>28.12.2012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4EC8C024-9BBE-4967-A826-1228ABA1F5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28.12.2012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96363-1696-474E-831D-9EB9618CF8B9}" type="datetime1">
              <a:rPr lang="cs-CZ" smtClean="0"/>
              <a:pPr/>
              <a:t>28.12.2012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775A24BE-A9F8-4CED-8346-7DC74C720F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E9231-C544-419A-AF57-F5E3FAD30372}" type="datetime1">
              <a:rPr lang="cs-CZ" smtClean="0"/>
              <a:pPr/>
              <a:t>28.12.2012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903DB-480A-4DF5-8460-C4825BB243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27BBF5-9A17-4D86-83A1-62099F3B7D31}" type="datetime1">
              <a:rPr lang="cs-CZ" smtClean="0"/>
              <a:pPr/>
              <a:t>28.12.2012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0D2BF1-1106-49B2-A48C-1C3319F72B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026ED-F9EA-4178-B0AB-78F59E3DCE86}" type="datetime1">
              <a:rPr lang="cs-CZ" smtClean="0"/>
              <a:pPr/>
              <a:t>28.12.2012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F11A5-5F57-458E-B4AA-8E8E73F883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475FA-7BEF-4DA6-8F1A-0644755DD22B}" type="datetime1">
              <a:rPr lang="cs-CZ" smtClean="0"/>
              <a:pPr/>
              <a:t>28.12.2012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7F1A5-2423-48AA-AE2A-C7BC9FFECA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56240-616F-411C-B853-219D94C47EA7}" type="datetime1">
              <a:rPr lang="cs-CZ" smtClean="0"/>
              <a:pPr/>
              <a:t>28.12.2012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F594E-C73F-4F96-827D-58C615D3E87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ED6F6-D7BF-4B96-952E-CD3751F6738E}" type="datetime1">
              <a:rPr lang="cs-CZ" smtClean="0"/>
              <a:pPr/>
              <a:t>28.12.2012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59F7A9A7-AEB2-4FB2-AE5C-302F3159BA5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5C1E20-4F27-4FBD-9338-EE4724D807AB}" type="datetime1">
              <a:rPr lang="cs-CZ" smtClean="0"/>
              <a:pPr/>
              <a:t>28.12.2012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0D966-082C-4C10-83A4-CD2BD70663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79A31D-EBF9-483B-9A66-C927692F0C6E}" type="datetime1">
              <a:rPr lang="cs-CZ" smtClean="0"/>
              <a:pPr/>
              <a:t>28.12.2012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F3768-4BF9-42DB-A40E-BC3D63C01B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2E4A8F2E-B3EC-4ECD-8D2A-6281034DE081}" type="datetime1">
              <a:rPr lang="cs-CZ" smtClean="0"/>
              <a:pPr/>
              <a:t>28.12.2012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381FA642-C6D5-4047-8131-CB4C4EEBD04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7" r:id="rId1"/>
    <p:sldLayoutId id="2147483798" r:id="rId2"/>
    <p:sldLayoutId id="2147483799" r:id="rId3"/>
    <p:sldLayoutId id="2147483800" r:id="rId4"/>
    <p:sldLayoutId id="2147483801" r:id="rId5"/>
    <p:sldLayoutId id="2147483802" r:id="rId6"/>
    <p:sldLayoutId id="2147483803" r:id="rId7"/>
    <p:sldLayoutId id="2147483804" r:id="rId8"/>
    <p:sldLayoutId id="2147483805" r:id="rId9"/>
    <p:sldLayoutId id="2147483806" r:id="rId10"/>
    <p:sldLayoutId id="2147483807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hyperlink" Target="http://elpinetpanorama.com/page7.php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eznam.cz/" TargetMode="External"/><Relationship Id="rId7" Type="http://schemas.openxmlformats.org/officeDocument/2006/relationships/hyperlink" Target="http://www.post.cz/" TargetMode="External"/><Relationship Id="rId2" Type="http://schemas.openxmlformats.org/officeDocument/2006/relationships/hyperlink" Target="http://www.hotmail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email.cz/" TargetMode="External"/><Relationship Id="rId5" Type="http://schemas.openxmlformats.org/officeDocument/2006/relationships/hyperlink" Target="http://www.atlas.cz/" TargetMode="External"/><Relationship Id="rId4" Type="http://schemas.openxmlformats.org/officeDocument/2006/relationships/hyperlink" Target="http://www.centrum.cz/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ics.muni.cz/bulletin/images/vol06num02.html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cs.muni.cz/bulletin/images/vol06num02.html" TargetMode="External"/><Relationship Id="rId2" Type="http://schemas.openxmlformats.org/officeDocument/2006/relationships/hyperlink" Target="http://elpinetpanorama.com/page7.php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2708920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Podnadpis 8"/>
          <p:cNvSpPr>
            <a:spLocks noGrp="1"/>
          </p:cNvSpPr>
          <p:nvPr>
            <p:ph type="subTitle" idx="1"/>
          </p:nvPr>
        </p:nvSpPr>
        <p:spPr>
          <a:xfrm>
            <a:off x="1259632" y="3933056"/>
            <a:ext cx="6400800" cy="1872208"/>
          </a:xfrm>
        </p:spPr>
        <p:txBody>
          <a:bodyPr>
            <a:normAutofit fontScale="92500" lnSpcReduction="2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		Informatika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		VI.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	Vyhledávání informací na 			internetu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	</a:t>
            </a:r>
            <a:r>
              <a:rPr lang="cs-CZ" i="1" dirty="0" err="1" smtClean="0"/>
              <a:t>Mgr.Jana</a:t>
            </a:r>
            <a:r>
              <a:rPr lang="cs-CZ" i="1" dirty="0" smtClean="0"/>
              <a:t> </a:t>
            </a:r>
            <a:r>
              <a:rPr lang="cs-CZ" i="1" dirty="0" err="1" smtClean="0"/>
              <a:t>Hložková</a:t>
            </a:r>
            <a:endParaRPr lang="cs-CZ" i="1" dirty="0" smtClean="0"/>
          </a:p>
          <a:p>
            <a:pPr algn="l"/>
            <a:endParaRPr lang="cs-CZ" dirty="0" smtClean="0"/>
          </a:p>
        </p:txBody>
      </p:sp>
      <p:sp>
        <p:nvSpPr>
          <p:cNvPr id="10" name="Nadpis 7"/>
          <p:cNvSpPr>
            <a:spLocks noGrp="1"/>
          </p:cNvSpPr>
          <p:nvPr>
            <p:ph type="ctrTitle"/>
          </p:nvPr>
        </p:nvSpPr>
        <p:spPr>
          <a:xfrm>
            <a:off x="1115616" y="404664"/>
            <a:ext cx="7422977" cy="2431504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</a:t>
            </a:r>
            <a:br>
              <a:rPr lang="cs-CZ" sz="3200" dirty="0" smtClean="0">
                <a:solidFill>
                  <a:srgbClr val="00B0F0"/>
                </a:solidFill>
              </a:rPr>
            </a:br>
            <a:r>
              <a:rPr lang="cs-CZ" sz="3200" dirty="0" smtClean="0">
                <a:solidFill>
                  <a:srgbClr val="00B0F0"/>
                </a:solidFill>
              </a:rPr>
              <a:t>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8C024-9BBE-4967-A826-1228ABA1F56E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13" name="Zástupný symbol pro datum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5.5.2011</a:t>
            </a:r>
            <a:endParaRPr lang="cs-CZ" dirty="0"/>
          </a:p>
        </p:txBody>
      </p:sp>
      <p:sp>
        <p:nvSpPr>
          <p:cNvPr id="14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 škol – šablona III./2 Inovace a zkvalitnění výuky prostřednictvím ICT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28.12.2012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8" name="Nadpis 1"/>
          <p:cNvSpPr>
            <a:spLocks noGrp="1"/>
          </p:cNvSpPr>
          <p:nvPr>
            <p:ph sz="quarter" idx="1"/>
          </p:nvPr>
        </p:nvSpPr>
        <p:spPr>
          <a:xfrm>
            <a:off x="914400" y="836613"/>
            <a:ext cx="7772400" cy="5183187"/>
          </a:xfrm>
        </p:spPr>
        <p:txBody>
          <a:bodyPr>
            <a:normAutofit/>
          </a:bodyPr>
          <a:lstStyle/>
          <a:p>
            <a:pPr algn="ctr">
              <a:buFont typeface="Wingdings" pitchFamily="2" charset="2"/>
              <a:buNone/>
            </a:pPr>
            <a:r>
              <a:rPr lang="cs-CZ" sz="4800" dirty="0" smtClean="0"/>
              <a:t>TEORIE INTERNETU</a:t>
            </a:r>
          </a:p>
          <a:p>
            <a:pPr algn="ctr">
              <a:buFont typeface="Wingdings" pitchFamily="2" charset="2"/>
              <a:buNone/>
            </a:pPr>
            <a:endParaRPr lang="cs-CZ" sz="4800" dirty="0" smtClean="0"/>
          </a:p>
          <a:p>
            <a:pPr algn="ctr">
              <a:buFont typeface="Wingdings" pitchFamily="2" charset="2"/>
              <a:buNone/>
            </a:pPr>
            <a:r>
              <a:rPr lang="cs-CZ" sz="4800" dirty="0" smtClean="0"/>
              <a:t>KAPITOLA 10</a:t>
            </a:r>
          </a:p>
          <a:p>
            <a:pPr algn="ctr">
              <a:buFont typeface="Wingdings" pitchFamily="2" charset="2"/>
              <a:buNone/>
            </a:pPr>
            <a:endParaRPr lang="cs-CZ" sz="4800" dirty="0" smtClean="0"/>
          </a:p>
          <a:p>
            <a:pPr algn="ctr">
              <a:buFont typeface="Wingdings" pitchFamily="2" charset="2"/>
              <a:buNone/>
            </a:pPr>
            <a:r>
              <a:rPr lang="cs-CZ" sz="4800" smtClean="0"/>
              <a:t>PRÁCE S EMAILEM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11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1772816"/>
            <a:ext cx="2043736" cy="1760446"/>
          </a:xfrm>
          <a:prstGeom prst="rect">
            <a:avLst/>
          </a:prstGeom>
          <a:ln w="9525">
            <a:noFill/>
            <a:miter lim="800000"/>
            <a:headEnd/>
            <a:tailEnd/>
          </a:ln>
          <a:effectLst>
            <a:innerShdw dist="317500" dir="2820000">
              <a:prstClr val="black">
                <a:alpha val="0"/>
              </a:prstClr>
            </a:innerShdw>
          </a:effectLst>
        </p:spPr>
      </p:pic>
      <p:sp>
        <p:nvSpPr>
          <p:cNvPr id="2" name="Obdélník 1"/>
          <p:cNvSpPr/>
          <p:nvPr/>
        </p:nvSpPr>
        <p:spPr>
          <a:xfrm>
            <a:off x="2727304" y="3429000"/>
            <a:ext cx="18851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/>
              <a:t>EMAILOVÁ SCHRÁNKA  A  ADRESA</a:t>
            </a:r>
            <a:endParaRPr lang="cs-CZ" sz="3200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28.12.2012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899592" y="1521296"/>
            <a:ext cx="7772400" cy="4572000"/>
          </a:xfrm>
        </p:spPr>
        <p:txBody>
          <a:bodyPr/>
          <a:lstStyle/>
          <a:p>
            <a:r>
              <a:rPr lang="cs-CZ" sz="2400" dirty="0" smtClean="0"/>
              <a:t>Každý, kdo komunikuje e-mailem musí mít zřízenu </a:t>
            </a:r>
            <a:r>
              <a:rPr lang="cs-CZ" sz="2400" dirty="0" err="1" smtClean="0"/>
              <a:t>e.mailovou</a:t>
            </a:r>
            <a:r>
              <a:rPr lang="cs-CZ" sz="2400" dirty="0" smtClean="0"/>
              <a:t> schránku</a:t>
            </a:r>
          </a:p>
          <a:p>
            <a:r>
              <a:rPr lang="cs-CZ" sz="2400" dirty="0" smtClean="0"/>
              <a:t>Schránka je malý prostor na disku serveru, kam se dočasně ukládá příchozí pošta a odkud uživatel posílá odchozí poštu</a:t>
            </a:r>
          </a:p>
          <a:p>
            <a:r>
              <a:rPr lang="cs-CZ" sz="2400" dirty="0" smtClean="0"/>
              <a:t>Každá e-</a:t>
            </a:r>
            <a:r>
              <a:rPr lang="cs-CZ" sz="2400" dirty="0" err="1" smtClean="0"/>
              <a:t>mailová</a:t>
            </a:r>
            <a:r>
              <a:rPr lang="cs-CZ" sz="2400" dirty="0" smtClean="0"/>
              <a:t> schránka musí mít e-</a:t>
            </a:r>
            <a:r>
              <a:rPr lang="cs-CZ" sz="2400" dirty="0" err="1" smtClean="0"/>
              <a:t>mailovou</a:t>
            </a:r>
            <a:r>
              <a:rPr lang="cs-CZ" sz="2400" dirty="0" smtClean="0"/>
              <a:t> adresu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Petr.</a:t>
            </a:r>
            <a:r>
              <a:rPr lang="cs-CZ" dirty="0" err="1" smtClean="0"/>
              <a:t>novak</a:t>
            </a:r>
            <a:r>
              <a:rPr lang="cs-CZ" dirty="0" smtClean="0"/>
              <a:t>@centrum.</a:t>
            </a:r>
            <a:r>
              <a:rPr lang="cs-CZ" dirty="0" err="1" smtClean="0"/>
              <a:t>cz</a:t>
            </a:r>
            <a:endParaRPr lang="cs-CZ" dirty="0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3059832" y="4365104"/>
            <a:ext cx="1512168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4644008" y="4365104"/>
            <a:ext cx="216024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5004048" y="4365104"/>
            <a:ext cx="1368152" cy="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rot="10800000" flipV="1">
            <a:off x="2051720" y="4437112"/>
            <a:ext cx="1080120" cy="21602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bdélník 14"/>
          <p:cNvSpPr/>
          <p:nvPr/>
        </p:nvSpPr>
        <p:spPr>
          <a:xfrm>
            <a:off x="755576" y="4653136"/>
            <a:ext cx="2520280" cy="108012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Určuje název schránky. Název si může uživatel zvolit sám. Na jednom serveru nemůžou být dvě schránky s jedním uživatelským jménem</a:t>
            </a:r>
            <a:endParaRPr lang="cs-CZ" sz="1400" dirty="0">
              <a:solidFill>
                <a:schemeClr val="tx1"/>
              </a:solidFill>
            </a:endParaRPr>
          </a:p>
        </p:txBody>
      </p:sp>
      <p:cxnSp>
        <p:nvCxnSpPr>
          <p:cNvPr id="17" name="Přímá spojovací čára 16"/>
          <p:cNvCxnSpPr/>
          <p:nvPr/>
        </p:nvCxnSpPr>
        <p:spPr>
          <a:xfrm rot="5400000">
            <a:off x="4644008" y="4581128"/>
            <a:ext cx="2880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bdélník 17"/>
          <p:cNvSpPr/>
          <p:nvPr/>
        </p:nvSpPr>
        <p:spPr>
          <a:xfrm>
            <a:off x="3707904" y="4797152"/>
            <a:ext cx="1944216" cy="93610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Zavináč slouží pro oddělení názvu e-</a:t>
            </a:r>
            <a:r>
              <a:rPr lang="cs-CZ" sz="1400" dirty="0" err="1" smtClean="0">
                <a:solidFill>
                  <a:schemeClr val="tx1"/>
                </a:solidFill>
              </a:rPr>
              <a:t>mailové</a:t>
            </a:r>
            <a:r>
              <a:rPr lang="cs-CZ" sz="1400" dirty="0" smtClean="0">
                <a:solidFill>
                  <a:schemeClr val="tx1"/>
                </a:solidFill>
              </a:rPr>
              <a:t> schránky od názvu serveru</a:t>
            </a:r>
            <a:endParaRPr lang="cs-CZ" sz="1400" dirty="0">
              <a:solidFill>
                <a:schemeClr val="tx1"/>
              </a:solidFill>
            </a:endParaRPr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5868144" y="4437112"/>
            <a:ext cx="720080" cy="360040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bdélník 20"/>
          <p:cNvSpPr/>
          <p:nvPr/>
        </p:nvSpPr>
        <p:spPr>
          <a:xfrm>
            <a:off x="6084168" y="4869160"/>
            <a:ext cx="2520280" cy="936104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Název serveru na kterém je schránka zřízena. Tento název nemůže majitel emailu ovlivnit.</a:t>
            </a:r>
            <a:endParaRPr lang="cs-CZ" sz="1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STRUKTURA EMAILU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28.12.2012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4</a:t>
            </a:fld>
            <a:endParaRPr lang="cs-CZ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sz="quarter" idx="1"/>
          </p:nvPr>
        </p:nvGraphicFramePr>
        <p:xfrm>
          <a:off x="914400" y="1447800"/>
          <a:ext cx="77724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ZPŮSOB PRÁCE S EMAILEM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28.12.2012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400" b="1" i="1" u="sng" dirty="0" smtClean="0"/>
              <a:t>PROSTŘEDNICTVÍM INTERNETOVÉHO ROZHRANÍ </a:t>
            </a:r>
            <a:r>
              <a:rPr lang="cs-CZ" sz="2400" dirty="0" smtClean="0"/>
              <a:t>– tato metoda se používá u veřejných serverů, všechny operace se odehrávají online na internetových stránkách</a:t>
            </a:r>
          </a:p>
          <a:p>
            <a:pPr lvl="1"/>
            <a:r>
              <a:rPr lang="cs-CZ" sz="2000" dirty="0" smtClean="0"/>
              <a:t>VÝHODY – poštu můžete číst kdekoliv, kde je připojení k internetu</a:t>
            </a:r>
          </a:p>
          <a:p>
            <a:pPr lvl="1"/>
            <a:r>
              <a:rPr lang="cs-CZ" sz="2000" dirty="0" smtClean="0"/>
              <a:t>NEVÝHODY –veškerá pošta je uložena na </a:t>
            </a:r>
            <a:r>
              <a:rPr lang="cs-CZ" sz="2000" smtClean="0"/>
              <a:t>serveru poskytovatele</a:t>
            </a:r>
            <a:br>
              <a:rPr lang="cs-CZ" sz="2000" smtClean="0"/>
            </a:br>
            <a:endParaRPr lang="cs-CZ" sz="2000" dirty="0" smtClean="0"/>
          </a:p>
          <a:p>
            <a:r>
              <a:rPr lang="cs-CZ" sz="2200" b="1" i="1" u="sng" dirty="0" smtClean="0"/>
              <a:t>PROSTŘEDNICTVÍM POŠTOVNÍHO KLIENTA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>- poštu si ze serveru stáhnete a veškeré zpracování probíhá na vašem počítači</a:t>
            </a:r>
          </a:p>
          <a:p>
            <a:pPr lvl="1"/>
            <a:r>
              <a:rPr lang="cs-CZ" sz="2000" dirty="0" smtClean="0"/>
              <a:t>VÝHODY – nejste omezeni kapacitou serveru poskytovatele</a:t>
            </a:r>
          </a:p>
          <a:p>
            <a:pPr lvl="1"/>
            <a:r>
              <a:rPr lang="cs-CZ" sz="2000" dirty="0" smtClean="0"/>
              <a:t>NEVÝHODY – není možné si poštu stáhnout kdekoli</a:t>
            </a:r>
          </a:p>
          <a:p>
            <a:endParaRPr lang="cs-CZ" sz="2200" dirty="0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FREEMAILOVÉ SERVERY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28.12.2012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Volně přístupný server na kterém si můžete vytvořit emailovou schránku</a:t>
            </a:r>
          </a:p>
          <a:p>
            <a:pPr lvl="1"/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hotmail.com</a:t>
            </a:r>
            <a:endParaRPr lang="cs-CZ" dirty="0" smtClean="0"/>
          </a:p>
          <a:p>
            <a:pPr lvl="1"/>
            <a:r>
              <a:rPr lang="cs-CZ" dirty="0" smtClean="0">
                <a:hlinkClick r:id="rId3"/>
              </a:rPr>
              <a:t>www.seznam.</a:t>
            </a:r>
            <a:r>
              <a:rPr lang="cs-CZ" dirty="0" err="1" smtClean="0">
                <a:hlinkClick r:id="rId3"/>
              </a:rPr>
              <a:t>cz</a:t>
            </a:r>
            <a:endParaRPr lang="cs-CZ" dirty="0" smtClean="0"/>
          </a:p>
          <a:p>
            <a:pPr lvl="1"/>
            <a:r>
              <a:rPr lang="cs-CZ" dirty="0" smtClean="0">
                <a:hlinkClick r:id="rId4"/>
              </a:rPr>
              <a:t>www.centrum.</a:t>
            </a:r>
            <a:r>
              <a:rPr lang="cs-CZ" dirty="0" err="1" smtClean="0">
                <a:hlinkClick r:id="rId4"/>
              </a:rPr>
              <a:t>cz</a:t>
            </a:r>
            <a:endParaRPr lang="cs-CZ" dirty="0" smtClean="0"/>
          </a:p>
          <a:p>
            <a:pPr lvl="1"/>
            <a:r>
              <a:rPr lang="cs-CZ" dirty="0" smtClean="0">
                <a:hlinkClick r:id="rId5"/>
              </a:rPr>
              <a:t>www.atlas.</a:t>
            </a:r>
            <a:r>
              <a:rPr lang="cs-CZ" dirty="0" err="1" smtClean="0">
                <a:hlinkClick r:id="rId5"/>
              </a:rPr>
              <a:t>cz</a:t>
            </a:r>
            <a:endParaRPr lang="cs-CZ" dirty="0" smtClean="0"/>
          </a:p>
          <a:p>
            <a:pPr lvl="1"/>
            <a:r>
              <a:rPr lang="cs-CZ" dirty="0" smtClean="0">
                <a:hlinkClick r:id="rId6"/>
              </a:rPr>
              <a:t>www.email.</a:t>
            </a:r>
            <a:r>
              <a:rPr lang="cs-CZ" dirty="0" err="1" smtClean="0">
                <a:hlinkClick r:id="rId6"/>
              </a:rPr>
              <a:t>cz</a:t>
            </a:r>
            <a:endParaRPr lang="cs-CZ" dirty="0" smtClean="0"/>
          </a:p>
          <a:p>
            <a:pPr lvl="1"/>
            <a:r>
              <a:rPr lang="cs-CZ" dirty="0" smtClean="0">
                <a:hlinkClick r:id="rId7"/>
              </a:rPr>
              <a:t>www.post.</a:t>
            </a:r>
            <a:r>
              <a:rPr lang="cs-CZ" dirty="0" err="1" smtClean="0">
                <a:hlinkClick r:id="rId7"/>
              </a:rPr>
              <a:t>cz</a:t>
            </a:r>
            <a:endParaRPr lang="cs-CZ" dirty="0" smtClean="0"/>
          </a:p>
          <a:p>
            <a:r>
              <a:rPr lang="cs-CZ" dirty="0" smtClean="0"/>
              <a:t>Pro vytvoření emailové schránky musíte vyplnit registrační formulář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28.12.2012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914400" y="332656"/>
            <a:ext cx="7772400" cy="5687144"/>
          </a:xfrm>
        </p:spPr>
        <p:txBody>
          <a:bodyPr/>
          <a:lstStyle/>
          <a:p>
            <a:r>
              <a:rPr lang="cs-CZ" dirty="0" err="1" smtClean="0"/>
              <a:t>Příjímat</a:t>
            </a:r>
            <a:r>
              <a:rPr lang="cs-CZ" dirty="0" smtClean="0"/>
              <a:t> a posílat emaily můžete kdykoliv a odkudkoliv pokud  máte k dispozici připojení k internetu</a:t>
            </a:r>
          </a:p>
          <a:p>
            <a:r>
              <a:rPr lang="cs-CZ" dirty="0" smtClean="0"/>
              <a:t>Je třeba počítat s určitou mírou rizika nediskrétnosti vaší pošty</a:t>
            </a:r>
          </a:p>
          <a:p>
            <a:r>
              <a:rPr lang="cs-CZ" dirty="0" smtClean="0"/>
              <a:t>Nikdy nemůžete vědět, zda schránka nebude zrušena</a:t>
            </a:r>
          </a:p>
          <a:p>
            <a:r>
              <a:rPr lang="cs-CZ" dirty="0" smtClean="0"/>
              <a:t>Občas se může stát, že je takový </a:t>
            </a:r>
            <a:r>
              <a:rPr lang="cs-CZ" smtClean="0"/>
              <a:t>server nepřístupný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Č.9    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28.12.2012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914400" y="1916832"/>
            <a:ext cx="7772400" cy="4102968"/>
          </a:xfrm>
        </p:spPr>
        <p:txBody>
          <a:bodyPr>
            <a:normAutofit/>
          </a:bodyPr>
          <a:lstStyle/>
          <a:p>
            <a:pPr marL="514350" indent="-514350">
              <a:lnSpc>
                <a:spcPct val="80000"/>
              </a:lnSpc>
              <a:buNone/>
            </a:pPr>
            <a:r>
              <a:rPr lang="cs-CZ" sz="3300" dirty="0" smtClean="0">
                <a:solidFill>
                  <a:srgbClr val="FF0000"/>
                </a:solidFill>
              </a:rPr>
              <a:t> Pracuj podle pracovního listu</a:t>
            </a:r>
          </a:p>
          <a:p>
            <a:pPr>
              <a:buNone/>
            </a:pPr>
            <a:endParaRPr lang="cs-CZ" dirty="0" smtClean="0"/>
          </a:p>
        </p:txBody>
      </p:sp>
      <p:pic>
        <p:nvPicPr>
          <p:cNvPr id="7" name="Picture 2" descr="\\xserver\users\icts\Dokumenty\Obrázky\pc\b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260648"/>
            <a:ext cx="1380385" cy="1484784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8233733" y="1399079"/>
            <a:ext cx="203791" cy="3874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Informační zdroje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28.12.2012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Pavel Navrátil - Internet pro školy</a:t>
            </a:r>
            <a:br>
              <a:rPr lang="cs-CZ" dirty="0" smtClean="0"/>
            </a:br>
            <a:r>
              <a:rPr lang="cs-CZ" dirty="0" err="1" smtClean="0"/>
              <a:t>Computer</a:t>
            </a:r>
            <a:r>
              <a:rPr lang="cs-CZ" dirty="0" smtClean="0"/>
              <a:t> Media</a:t>
            </a:r>
          </a:p>
          <a:p>
            <a:r>
              <a:rPr lang="cs-CZ" dirty="0" smtClean="0"/>
              <a:t>Pavel Navrátil - Informatika a výpočetní technika –</a:t>
            </a:r>
            <a:r>
              <a:rPr lang="cs-CZ" dirty="0" err="1" smtClean="0"/>
              <a:t>Kompedium</a:t>
            </a:r>
            <a:r>
              <a:rPr lang="cs-CZ" dirty="0" smtClean="0"/>
              <a:t>  - </a:t>
            </a:r>
            <a:r>
              <a:rPr lang="cs-CZ" dirty="0" err="1" smtClean="0"/>
              <a:t>Computer</a:t>
            </a:r>
            <a:r>
              <a:rPr lang="cs-CZ" dirty="0" smtClean="0"/>
              <a:t> Media</a:t>
            </a:r>
          </a:p>
          <a:p>
            <a:r>
              <a:rPr lang="cs-CZ" dirty="0" smtClean="0"/>
              <a:t>Martin Pokorný -  Digitální technologie ve výuce – </a:t>
            </a:r>
            <a:r>
              <a:rPr lang="cs-CZ" dirty="0" err="1" smtClean="0"/>
              <a:t>ComputerMedia</a:t>
            </a:r>
            <a:endParaRPr lang="cs-CZ" dirty="0" smtClean="0"/>
          </a:p>
          <a:p>
            <a:r>
              <a:rPr lang="cs-CZ" dirty="0" smtClean="0"/>
              <a:t>Pavel Navrátil - S počítačem na základní škole – </a:t>
            </a:r>
            <a:r>
              <a:rPr lang="cs-CZ" dirty="0" err="1" smtClean="0"/>
              <a:t>ComputerMedia</a:t>
            </a:r>
            <a:endParaRPr lang="cs-CZ" dirty="0" smtClean="0"/>
          </a:p>
          <a:p>
            <a:r>
              <a:rPr lang="cs-CZ" dirty="0"/>
              <a:t>Obr. 1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elpinetpanorama.com/page7.php</a:t>
            </a:r>
            <a:endParaRPr lang="cs-CZ" dirty="0"/>
          </a:p>
          <a:p>
            <a:r>
              <a:rPr lang="cs-CZ" dirty="0" smtClean="0"/>
              <a:t>Obr. 2</a:t>
            </a:r>
            <a:br>
              <a:rPr lang="cs-CZ" dirty="0" smtClean="0"/>
            </a:br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://www.ics.muni.cz/bulletin/images/vol06num02.html</a:t>
            </a:r>
            <a:endParaRPr lang="cs-CZ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497</TotalTime>
  <Words>361</Words>
  <Application>Microsoft Office PowerPoint</Application>
  <PresentationFormat>Předvádění na obrazovce (4:3)</PresentationFormat>
  <Paragraphs>93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Jmění</vt:lpstr>
      <vt:lpstr>Základní škola a mateřská škola  Staré Město   Interaktivní škola pro žáka 21.století</vt:lpstr>
      <vt:lpstr>Prezentace aplikace PowerPoint</vt:lpstr>
      <vt:lpstr>EMAILOVÁ SCHRÁNKA  A  ADRESA</vt:lpstr>
      <vt:lpstr>STRUKTURA EMAILU</vt:lpstr>
      <vt:lpstr>ZPŮSOB PRÁCE S EMAILEM</vt:lpstr>
      <vt:lpstr>FREEMAILOVÉ SERVERY</vt:lpstr>
      <vt:lpstr>Prezentace aplikace PowerPoint</vt:lpstr>
      <vt:lpstr>ÚKOL Č.9    </vt:lpstr>
      <vt:lpstr>Informační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informačních technologií</dc:title>
  <dc:creator>HP</dc:creator>
  <cp:lastModifiedBy>icts</cp:lastModifiedBy>
  <cp:revision>91</cp:revision>
  <dcterms:created xsi:type="dcterms:W3CDTF">2009-11-29T16:30:26Z</dcterms:created>
  <dcterms:modified xsi:type="dcterms:W3CDTF">2012-12-28T14:46:34Z</dcterms:modified>
</cp:coreProperties>
</file>