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3"/>
  </p:notesMasterIdLst>
  <p:sldIdLst>
    <p:sldId id="256" r:id="rId2"/>
    <p:sldId id="273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1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7" autoAdjust="0"/>
  </p:normalViewPr>
  <p:slideViewPr>
    <p:cSldViewPr>
      <p:cViewPr varScale="1">
        <p:scale>
          <a:sx n="69" d="100"/>
          <a:sy n="69" d="100"/>
        </p:scale>
        <p:origin x="-129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7474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ics.muni.cz/bulletin/images/vol06num02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cs.muni.cz/bulletin/images/vol06num02.html" TargetMode="External"/><Relationship Id="rId2" Type="http://schemas.openxmlformats.org/officeDocument/2006/relationships/hyperlink" Target="http://elpinetpanorama.com/page7.ph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Vyhledávání informací na 			internetu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12.5.2011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475656" y="6021288"/>
            <a:ext cx="3962400" cy="457200"/>
          </a:xfrm>
        </p:spPr>
        <p:txBody>
          <a:bodyPr/>
          <a:lstStyle/>
          <a:p>
            <a:r>
              <a:rPr lang="cs-CZ" dirty="0" smtClean="0"/>
              <a:t>EU do škol – šablona III./2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12.5.2011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093296"/>
            <a:ext cx="4337248" cy="536104"/>
          </a:xfrm>
        </p:spPr>
        <p:txBody>
          <a:bodyPr/>
          <a:lstStyle/>
          <a:p>
            <a:r>
              <a:rPr lang="cs-CZ" dirty="0" smtClean="0"/>
              <a:t>EU do škol – šablona III./2 Inovace a zkvalitnění výuky prostřednictvím ICT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sz="quarter" idx="1"/>
          </p:nvPr>
        </p:nvSpPr>
        <p:spPr>
          <a:xfrm>
            <a:off x="914400" y="836613"/>
            <a:ext cx="7772400" cy="5183187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None/>
            </a:pPr>
            <a:r>
              <a:rPr lang="cs-CZ" sz="4800" dirty="0" smtClean="0"/>
              <a:t>TEORIE INTERNETU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KAPITOLA 11</a:t>
            </a:r>
          </a:p>
          <a:p>
            <a:pPr algn="ctr">
              <a:buFont typeface="Wingdings" pitchFamily="2" charset="2"/>
              <a:buNone/>
            </a:pPr>
            <a:endParaRPr lang="cs-CZ" sz="4800" dirty="0" smtClean="0"/>
          </a:p>
          <a:p>
            <a:pPr algn="ctr">
              <a:buFont typeface="Wingdings" pitchFamily="2" charset="2"/>
              <a:buNone/>
            </a:pPr>
            <a:r>
              <a:rPr lang="cs-CZ" sz="4800" dirty="0" smtClean="0"/>
              <a:t>E-MAILOVÁNÍ V PRAXI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1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772816"/>
            <a:ext cx="2043736" cy="1760446"/>
          </a:xfrm>
          <a:prstGeom prst="rect">
            <a:avLst/>
          </a:prstGeom>
          <a:ln w="9525">
            <a:noFill/>
            <a:miter lim="800000"/>
            <a:headEnd/>
            <a:tailEnd/>
          </a:ln>
          <a:effectLst>
            <a:innerShdw dist="317500" dir="2820000">
              <a:prstClr val="black">
                <a:alpha val="0"/>
              </a:prstClr>
            </a:innerShdw>
          </a:effectLst>
        </p:spPr>
      </p:pic>
      <p:sp>
        <p:nvSpPr>
          <p:cNvPr id="2" name="Obdélník 1"/>
          <p:cNvSpPr/>
          <p:nvPr/>
        </p:nvSpPr>
        <p:spPr>
          <a:xfrm>
            <a:off x="2727304" y="3356992"/>
            <a:ext cx="2605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DOBRÉ MRAVY PŘI E-MAILOVÁNÍ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konci e-mailu bývá dobrým zvykem uvést svůj podpis a připojit minimálně zpáteční email, popřípadě další údaje. U objednávek a úředních e-mailů je dobré uvést skutečnou poštovní adresu</a:t>
            </a:r>
          </a:p>
          <a:p>
            <a:r>
              <a:rPr lang="cs-CZ" dirty="0" smtClean="0"/>
              <a:t>Neposílejte e-mailem příliš velké přílohy (cca 6MB). Mějte na paměti, že mnoho uživatelů má své e-</a:t>
            </a:r>
            <a:r>
              <a:rPr lang="cs-CZ" dirty="0" err="1" smtClean="0"/>
              <a:t>mailové</a:t>
            </a:r>
            <a:r>
              <a:rPr lang="cs-CZ" dirty="0" smtClean="0"/>
              <a:t> schránky na </a:t>
            </a:r>
            <a:r>
              <a:rPr lang="cs-CZ" dirty="0" err="1" smtClean="0"/>
              <a:t>freemailových</a:t>
            </a:r>
            <a:r>
              <a:rPr lang="cs-CZ" dirty="0" smtClean="0"/>
              <a:t> serverech a velikost schránek bývá omezena. Problém může způsobit i uživatelům, kteří jsou připojeni modemem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620688"/>
            <a:ext cx="7772400" cy="5399112"/>
          </a:xfrm>
        </p:spPr>
        <p:txBody>
          <a:bodyPr/>
          <a:lstStyle/>
          <a:p>
            <a:r>
              <a:rPr lang="cs-CZ" dirty="0" smtClean="0"/>
              <a:t>Posíláte-li jeden e-mail více lidem najednou a uvedete-li všechny e-</a:t>
            </a:r>
            <a:r>
              <a:rPr lang="cs-CZ" dirty="0" err="1" smtClean="0"/>
              <a:t>mailové</a:t>
            </a:r>
            <a:r>
              <a:rPr lang="cs-CZ" dirty="0" smtClean="0"/>
              <a:t> adresy do dialogu KOMU…. nebo KOPIE…, uvidí každý příjemce všechny ostatní e-</a:t>
            </a:r>
            <a:r>
              <a:rPr lang="cs-CZ" dirty="0" err="1" smtClean="0"/>
              <a:t>mailové</a:t>
            </a:r>
            <a:r>
              <a:rPr lang="cs-CZ" dirty="0" smtClean="0"/>
              <a:t> adresy. V některých případech to nemusí být žádoucí. Raději užívejte dialog SLEPÁ.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Nerozesílejte zbytečně hromadné a nevyžádané emaily(spamy). To, co se vám může zdát zajímavé nebo co chcete nabídnout ostatním, nemusí ostatní zajímat. Navíc rozesílání takových e-mailů je regulováno zákonem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MOŽNÉ CHYBY PŘI E-MAILOVÁNÍ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dirty="0" smtClean="0"/>
              <a:t>Špatná adresa </a:t>
            </a:r>
            <a:r>
              <a:rPr lang="cs-CZ" dirty="0" smtClean="0"/>
              <a:t>– jde o banální, ale častou chybu. E-mail se Vám vrátí, protože nebyl doručen.</a:t>
            </a:r>
          </a:p>
          <a:p>
            <a:r>
              <a:rPr lang="cs-CZ" i="1" dirty="0" smtClean="0"/>
              <a:t>Příliš velký e-mail </a:t>
            </a:r>
            <a:r>
              <a:rPr lang="cs-CZ" dirty="0" smtClean="0"/>
              <a:t>– může se stát, že celková velikost e-mailu je větší než kapacita schránky příjemce. E-mail se Vám vrátí s tím, že nemohl být doručen. Při posílání e-mailu větší velikosti je dobré použít komprimační programy. Nebo e-mail rozdělíte na dva a více a pošlete po částech</a:t>
            </a:r>
          </a:p>
          <a:p>
            <a:r>
              <a:rPr lang="cs-CZ" i="1" dirty="0" smtClean="0"/>
              <a:t>Špatná čeština v přijatém e-mailu </a:t>
            </a:r>
            <a:r>
              <a:rPr lang="cs-CZ" dirty="0" smtClean="0"/>
              <a:t>– pokud komunikujete e-mailem se zahraničím, pak pište raději bez diakritiky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SPAMY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Spam je nevyžádaný e-mail, rozesílaný obvykle hromadně více uživatelům. Obsah takových e-mailů má nejčastěji reklamní charakter, tj. nějaká firma nabízí určité služby, výrobky, stránky, apod. Spamů je na internetu bohužel čím dál víc. Kvůli tomu se SPAM stal nepopulární a obtěžující a většina uživatelů by se jich ráda zbavila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KDE VZALI MOU ADRESU?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700808"/>
            <a:ext cx="7772400" cy="4318992"/>
          </a:xfrm>
        </p:spPr>
        <p:txBody>
          <a:bodyPr/>
          <a:lstStyle/>
          <a:p>
            <a:r>
              <a:rPr lang="cs-CZ" dirty="0" smtClean="0"/>
              <a:t>Z internetových stránek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Ze serverů a databází firem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Z internetových vyhledávačů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Z běžné komunikace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JAK SE BRÁNIT PROTI SPAMŮM?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i="1" dirty="0" smtClean="0"/>
              <a:t>Zablokování adresy SPAMERA </a:t>
            </a:r>
            <a:r>
              <a:rPr lang="cs-CZ" dirty="0" smtClean="0"/>
              <a:t>– toto je založeno na předpokladu že pokud z určité adresy přijde SPAM, příště přijde z adresy další</a:t>
            </a:r>
          </a:p>
          <a:p>
            <a:r>
              <a:rPr lang="cs-CZ" i="1" dirty="0" smtClean="0"/>
              <a:t>Použití inteligentního </a:t>
            </a:r>
            <a:r>
              <a:rPr lang="cs-CZ" i="1" dirty="0" err="1" smtClean="0"/>
              <a:t>antispamového</a:t>
            </a:r>
            <a:r>
              <a:rPr lang="cs-CZ" i="1" dirty="0" smtClean="0"/>
              <a:t> systému </a:t>
            </a:r>
            <a:r>
              <a:rPr lang="cs-CZ" dirty="0" smtClean="0"/>
              <a:t>– jde o programy, které se instalují přímo na server a </a:t>
            </a:r>
            <a:r>
              <a:rPr lang="cs-CZ" dirty="0" err="1" smtClean="0"/>
              <a:t>dokáží</a:t>
            </a:r>
            <a:r>
              <a:rPr lang="cs-CZ" dirty="0" smtClean="0"/>
              <a:t> s určitou tolerancí odlišit spam od běžného e-mailu. (takový program funguje tak, že bodově vyhodnocuje určité znaky e-mailu)</a:t>
            </a:r>
          </a:p>
          <a:p>
            <a:r>
              <a:rPr lang="cs-CZ" dirty="0" err="1" smtClean="0"/>
              <a:t>Spamlisty</a:t>
            </a:r>
            <a:r>
              <a:rPr lang="cs-CZ" dirty="0" smtClean="0"/>
              <a:t> – jde o speciální servery, které monitorují rozesílače SPAMŮ. Ty se pak využívají pro </a:t>
            </a:r>
            <a:r>
              <a:rPr lang="cs-CZ" dirty="0" err="1" smtClean="0"/>
              <a:t>antispamové</a:t>
            </a:r>
            <a:r>
              <a:rPr lang="cs-CZ" dirty="0" smtClean="0"/>
              <a:t> systémy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VIRY NA INTERNETU A V E-MAILU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Mnoho virů je posíláno v e-</a:t>
            </a:r>
            <a:r>
              <a:rPr lang="cs-CZ" dirty="0" err="1" smtClean="0"/>
              <a:t>mailových</a:t>
            </a:r>
            <a:r>
              <a:rPr lang="cs-CZ" dirty="0" smtClean="0"/>
              <a:t> zprávách. Mají obvykle koncovku </a:t>
            </a:r>
            <a:r>
              <a:rPr lang="cs-CZ" dirty="0" err="1" smtClean="0"/>
              <a:t>exe</a:t>
            </a:r>
            <a:r>
              <a:rPr lang="cs-CZ" dirty="0" smtClean="0"/>
              <a:t>, </a:t>
            </a:r>
            <a:r>
              <a:rPr lang="cs-CZ" dirty="0" err="1" smtClean="0"/>
              <a:t>com</a:t>
            </a:r>
            <a:r>
              <a:rPr lang="cs-CZ" dirty="0" smtClean="0"/>
              <a:t>. Pokud Vám přijde zpráva o které nic nevíte raději ji smažte</a:t>
            </a:r>
          </a:p>
          <a:p>
            <a:r>
              <a:rPr lang="cs-CZ" dirty="0" smtClean="0"/>
              <a:t>Mnoho virů čeká na internetu v podobě souborů ke stažení, toto lze zabezpečit antivirovými programy</a:t>
            </a:r>
          </a:p>
          <a:p>
            <a:pPr lvl="1"/>
            <a:r>
              <a:rPr lang="cs-CZ" dirty="0" smtClean="0"/>
              <a:t>Na internetu je mnoho programů se spořiči, zvuky a zde se často skrývají zavirované soubory</a:t>
            </a:r>
          </a:p>
          <a:p>
            <a:r>
              <a:rPr lang="cs-CZ" dirty="0" smtClean="0"/>
              <a:t>Makro viry jsou zákeřnými viry, které jsou skryty v dokumentech, pokud stáhnete z internetu soubor, který se Vás zeptá jestli chcete povolit makra, pak jejich povolení zakažte</a:t>
            </a:r>
          </a:p>
          <a:p>
            <a:r>
              <a:rPr lang="cs-CZ" dirty="0" smtClean="0"/>
              <a:t>Nejzákeřnější jsou viry, které jsou rozesílány pomocí e-mailu a to takové, že po otevření e-mailu zaktivuje virus.</a:t>
            </a:r>
          </a:p>
          <a:p>
            <a:pPr algn="ctr">
              <a:buNone/>
            </a:pPr>
            <a:r>
              <a:rPr lang="cs-CZ" sz="3300" b="1" dirty="0" smtClean="0">
                <a:solidFill>
                  <a:srgbClr val="FF0000"/>
                </a:solidFill>
              </a:rPr>
              <a:t>JEDINOU SPOLEHLIVOU OCHRANOU </a:t>
            </a:r>
            <a:br>
              <a:rPr lang="cs-CZ" sz="3300" b="1" dirty="0" smtClean="0">
                <a:solidFill>
                  <a:srgbClr val="FF0000"/>
                </a:solidFill>
              </a:rPr>
            </a:br>
            <a:r>
              <a:rPr lang="cs-CZ" sz="3300" b="1" dirty="0" smtClean="0">
                <a:solidFill>
                  <a:srgbClr val="FF0000"/>
                </a:solidFill>
              </a:rPr>
              <a:t>JE ANTIVIROVÝ PROGRAM</a:t>
            </a:r>
            <a:endParaRPr lang="cs-CZ" sz="33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Č.10    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916832"/>
            <a:ext cx="7772400" cy="410296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80000"/>
              </a:lnSpc>
              <a:buNone/>
            </a:pPr>
            <a:r>
              <a:rPr lang="cs-CZ" sz="3300" dirty="0" smtClean="0">
                <a:solidFill>
                  <a:srgbClr val="FF0000"/>
                </a:solidFill>
              </a:rPr>
              <a:t> Pracuj podle pracovního listu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Picture 2" descr="\\xserver\users\icts\Dokumenty\Obrázky\pc\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60648"/>
            <a:ext cx="1380385" cy="148478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7956376" y="1484784"/>
            <a:ext cx="216024" cy="2606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Pavel Navrátil - Internet pro školy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-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 - </a:t>
            </a: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Martin Pokorný -  Digitální technologie ve výuce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 smtClean="0"/>
              <a:t>Pavel Navrátil - S počítačem na základní škole – </a:t>
            </a:r>
            <a:r>
              <a:rPr lang="cs-CZ" dirty="0" err="1" smtClean="0"/>
              <a:t>ComputerMedia</a:t>
            </a:r>
            <a:endParaRPr lang="cs-CZ" dirty="0" smtClean="0"/>
          </a:p>
          <a:p>
            <a:r>
              <a:rPr lang="cs-CZ" dirty="0"/>
              <a:t>Obr. 1 </a:t>
            </a:r>
            <a:r>
              <a:rPr lang="cs-CZ" dirty="0">
                <a:hlinkClick r:id="rId2"/>
              </a:rPr>
              <a:t>http://elpinetpanorama.com/page7.php</a:t>
            </a:r>
            <a:endParaRPr lang="cs-CZ" dirty="0"/>
          </a:p>
          <a:p>
            <a:r>
              <a:rPr lang="cs-CZ" dirty="0"/>
              <a:t>Obr. 2</a:t>
            </a:r>
            <a:br>
              <a:rPr lang="cs-CZ" dirty="0"/>
            </a:br>
            <a:r>
              <a:rPr lang="cs-CZ" dirty="0">
                <a:hlinkClick r:id="rId3"/>
              </a:rPr>
              <a:t>http://www.ics.muni.cz/bulletin/images/vol06num02.html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507</TotalTime>
  <Words>620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 Staré Město   Interaktivní škola pro žáka 21.století</vt:lpstr>
      <vt:lpstr>Prezentace aplikace PowerPoint</vt:lpstr>
      <vt:lpstr>DOBRÉ MRAVY PŘI E-MAILOVÁNÍ</vt:lpstr>
      <vt:lpstr>Prezentace aplikace PowerPoint</vt:lpstr>
      <vt:lpstr>MOŽNÉ CHYBY PŘI E-MAILOVÁNÍ</vt:lpstr>
      <vt:lpstr>SPAMY</vt:lpstr>
      <vt:lpstr> KDE VZALI MOU ADRESU?</vt:lpstr>
      <vt:lpstr>JAK SE BRÁNIT PROTI SPAMŮM?</vt:lpstr>
      <vt:lpstr>VIRY NA INTERNETU A V E-MAILU</vt:lpstr>
      <vt:lpstr>ÚKOL Č.10    </vt:lpstr>
      <vt:lpstr>Informační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icts</cp:lastModifiedBy>
  <cp:revision>100</cp:revision>
  <dcterms:created xsi:type="dcterms:W3CDTF">2009-11-29T16:30:26Z</dcterms:created>
  <dcterms:modified xsi:type="dcterms:W3CDTF">2012-12-28T14:57:32Z</dcterms:modified>
</cp:coreProperties>
</file>