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6ADADDB-BC61-4B93-8E85-9A8AF61B1907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962ED2A-0DED-428A-93DB-2FF07C3665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0" y="1340768"/>
            <a:ext cx="9144000" cy="792088"/>
          </a:xfrm>
        </p:spPr>
        <p:txBody>
          <a:bodyPr/>
          <a:lstStyle/>
          <a:p>
            <a:pPr algn="ctr" eaLnBrk="1" hangingPunct="1"/>
            <a:r>
              <a:rPr lang="cs-CZ" sz="2400" i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cs typeface="Arial" charset="0"/>
              </a:rPr>
              <a:t>VY_32_Inovace_47_present </a:t>
            </a:r>
            <a:r>
              <a:rPr lang="cs-CZ" sz="3200" b="1" dirty="0" err="1" smtClean="0">
                <a:cs typeface="Arial" charset="0"/>
              </a:rPr>
              <a:t>perfect</a:t>
            </a:r>
            <a:r>
              <a:rPr lang="cs-CZ" sz="3200" b="1" dirty="0" smtClean="0">
                <a:cs typeface="Arial" charset="0"/>
              </a:rPr>
              <a:t> IV - test</a:t>
            </a:r>
            <a:endParaRPr lang="cs-CZ" sz="3200" b="1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95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PRESENT PERFECT</a:t>
            </a:r>
            <a:br>
              <a:rPr lang="cs-CZ" dirty="0"/>
            </a:br>
            <a:r>
              <a:rPr lang="cs-CZ" dirty="0"/>
              <a:t>(PŘEDPŘÍTOMNÝ </a:t>
            </a:r>
            <a:r>
              <a:rPr lang="cs-CZ" dirty="0" smtClean="0"/>
              <a:t>ČAS - cvičení)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36912"/>
            <a:ext cx="3888432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3212976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IV. Použití předpřítomného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      nebo minulého času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3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579296" cy="1080120"/>
          </a:xfrm>
        </p:spPr>
        <p:txBody>
          <a:bodyPr>
            <a:normAutofit fontScale="90000"/>
          </a:bodyPr>
          <a:lstStyle/>
          <a:p>
            <a:r>
              <a:rPr lang="cs-CZ" sz="2800" b="1" i="1" dirty="0">
                <a:solidFill>
                  <a:srgbClr val="FF0000"/>
                </a:solidFill>
              </a:rPr>
              <a:t>Procvičte si používání předpřítomného a minulého času v </a:t>
            </a:r>
            <a:r>
              <a:rPr lang="cs-CZ" sz="2800" b="1" i="1" dirty="0" err="1" smtClean="0">
                <a:solidFill>
                  <a:srgbClr val="FF0000"/>
                </a:solidFill>
              </a:rPr>
              <a:t>angličtině.Vyberte</a:t>
            </a:r>
            <a:r>
              <a:rPr lang="cs-CZ" sz="2800" b="1" i="1" dirty="0" smtClean="0">
                <a:solidFill>
                  <a:srgbClr val="FF0000"/>
                </a:solidFill>
              </a:rPr>
              <a:t> větu se správným slovesným tvarem: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1. </a:t>
            </a:r>
            <a:r>
              <a:rPr lang="cs-CZ" b="1" dirty="0" err="1" smtClean="0">
                <a:solidFill>
                  <a:srgbClr val="00B050"/>
                </a:solidFill>
              </a:rPr>
              <a:t>Lost</a:t>
            </a:r>
            <a:r>
              <a:rPr lang="cs-CZ" b="1" dirty="0" smtClean="0">
                <a:solidFill>
                  <a:srgbClr val="00B050"/>
                </a:solidFill>
              </a:rPr>
              <a:t> in </a:t>
            </a:r>
            <a:r>
              <a:rPr lang="cs-CZ" b="1" dirty="0" err="1" smtClean="0">
                <a:solidFill>
                  <a:srgbClr val="00B050"/>
                </a:solidFill>
              </a:rPr>
              <a:t>Translation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is</a:t>
            </a:r>
            <a:r>
              <a:rPr lang="cs-CZ" b="1" dirty="0" smtClean="0">
                <a:solidFill>
                  <a:srgbClr val="00B050"/>
                </a:solidFill>
              </a:rPr>
              <a:t> my </a:t>
            </a:r>
            <a:r>
              <a:rPr lang="cs-CZ" b="1" dirty="0" err="1" smtClean="0">
                <a:solidFill>
                  <a:srgbClr val="00B050"/>
                </a:solidFill>
              </a:rPr>
              <a:t>favourite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movie</a:t>
            </a:r>
            <a:r>
              <a:rPr lang="cs-CZ" b="1" dirty="0" smtClean="0">
                <a:solidFill>
                  <a:srgbClr val="00B050"/>
                </a:solidFill>
              </a:rPr>
              <a:t>.</a:t>
            </a:r>
          </a:p>
          <a:p>
            <a:r>
              <a:rPr lang="cs-CZ" dirty="0" smtClean="0"/>
              <a:t>A/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seen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many </a:t>
            </a:r>
            <a:r>
              <a:rPr lang="cs-CZ" dirty="0" err="1" smtClean="0"/>
              <a:t>times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I </a:t>
            </a:r>
            <a:r>
              <a:rPr lang="cs-CZ" dirty="0" err="1" smtClean="0"/>
              <a:t>saw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many </a:t>
            </a:r>
            <a:r>
              <a:rPr lang="cs-CZ" dirty="0" err="1" smtClean="0"/>
              <a:t>times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>
                <a:solidFill>
                  <a:srgbClr val="00B050"/>
                </a:solidFill>
              </a:rPr>
              <a:t>2. </a:t>
            </a:r>
            <a:r>
              <a:rPr lang="cs-CZ" b="1" dirty="0" err="1" smtClean="0">
                <a:solidFill>
                  <a:srgbClr val="00B050"/>
                </a:solidFill>
              </a:rPr>
              <a:t>You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have</a:t>
            </a:r>
            <a:r>
              <a:rPr lang="cs-CZ" b="1" dirty="0" smtClean="0">
                <a:solidFill>
                  <a:srgbClr val="00B050"/>
                </a:solidFill>
              </a:rPr>
              <a:t> nice </a:t>
            </a:r>
            <a:r>
              <a:rPr lang="cs-CZ" b="1" dirty="0" err="1" smtClean="0">
                <a:solidFill>
                  <a:srgbClr val="00B050"/>
                </a:solidFill>
              </a:rPr>
              <a:t>jeans</a:t>
            </a:r>
            <a:r>
              <a:rPr lang="cs-CZ" b="1" dirty="0" smtClean="0">
                <a:solidFill>
                  <a:srgbClr val="00B050"/>
                </a:solidFill>
              </a:rPr>
              <a:t>.—</a:t>
            </a:r>
          </a:p>
          <a:p>
            <a:r>
              <a:rPr lang="cs-CZ" dirty="0" smtClean="0"/>
              <a:t>A/ --</a:t>
            </a:r>
            <a:r>
              <a:rPr lang="cs-CZ" dirty="0" err="1" smtClean="0"/>
              <a:t>Yeah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bought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last </a:t>
            </a:r>
            <a:r>
              <a:rPr lang="cs-CZ" dirty="0" err="1" smtClean="0"/>
              <a:t>week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-- </a:t>
            </a:r>
            <a:r>
              <a:rPr lang="cs-CZ" dirty="0" err="1" smtClean="0"/>
              <a:t>Yeah</a:t>
            </a:r>
            <a:r>
              <a:rPr lang="cs-CZ" dirty="0" smtClean="0"/>
              <a:t>, I </a:t>
            </a:r>
            <a:r>
              <a:rPr lang="cs-CZ" dirty="0" err="1" smtClean="0"/>
              <a:t>bought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last </a:t>
            </a:r>
            <a:r>
              <a:rPr lang="cs-CZ" dirty="0" err="1" smtClean="0"/>
              <a:t>week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7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1143000"/>
          </a:xfrm>
        </p:spPr>
        <p:txBody>
          <a:bodyPr>
            <a:normAutofit/>
          </a:bodyPr>
          <a:lstStyle/>
          <a:p>
            <a:r>
              <a:rPr lang="cs-CZ" sz="2800" b="1" i="1" dirty="0">
                <a:solidFill>
                  <a:srgbClr val="FF0000"/>
                </a:solidFill>
              </a:rPr>
              <a:t>Procvičte si používání předpřítomného a minulého času v </a:t>
            </a:r>
            <a:r>
              <a:rPr lang="cs-CZ" sz="2800" b="1" i="1" dirty="0" err="1">
                <a:solidFill>
                  <a:srgbClr val="FF0000"/>
                </a:solidFill>
              </a:rPr>
              <a:t>angličtině.Vyberte</a:t>
            </a:r>
            <a:r>
              <a:rPr lang="cs-CZ" sz="2800" b="1" i="1" dirty="0">
                <a:solidFill>
                  <a:srgbClr val="FF0000"/>
                </a:solidFill>
              </a:rPr>
              <a:t> větu se správným slovesným tvarem: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8928992" cy="5221560"/>
          </a:xfrm>
        </p:spPr>
        <p:txBody>
          <a:bodyPr/>
          <a:lstStyle/>
          <a:p>
            <a:r>
              <a:rPr lang="cs-CZ" dirty="0" smtClean="0"/>
              <a:t>3. </a:t>
            </a:r>
          </a:p>
          <a:p>
            <a:r>
              <a:rPr lang="cs-CZ" dirty="0" smtClean="0"/>
              <a:t>A/ </a:t>
            </a:r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5 </a:t>
            </a:r>
            <a:r>
              <a:rPr lang="cs-CZ" dirty="0" err="1" smtClean="0"/>
              <a:t>pm</a:t>
            </a:r>
            <a:r>
              <a:rPr lang="cs-CZ" dirty="0" smtClean="0"/>
              <a:t> ? - -At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</a:t>
            </a:r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5 </a:t>
            </a:r>
            <a:r>
              <a:rPr lang="cs-CZ" dirty="0" err="1" smtClean="0"/>
              <a:t>pm</a:t>
            </a:r>
            <a:r>
              <a:rPr lang="cs-CZ" dirty="0" smtClean="0"/>
              <a:t>? - - At </a:t>
            </a:r>
            <a:r>
              <a:rPr lang="cs-CZ" dirty="0" err="1" smtClean="0"/>
              <a:t>home</a:t>
            </a:r>
            <a:r>
              <a:rPr lang="cs-CZ" dirty="0" smtClean="0"/>
              <a:t>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4.</a:t>
            </a:r>
          </a:p>
          <a:p>
            <a:r>
              <a:rPr lang="cs-CZ" dirty="0" smtClean="0"/>
              <a:t>A/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he </a:t>
            </a:r>
            <a:r>
              <a:rPr lang="cs-CZ" dirty="0" err="1" smtClean="0"/>
              <a:t>finish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? - - At 4 </a:t>
            </a:r>
            <a:r>
              <a:rPr lang="cs-CZ" dirty="0" err="1" smtClean="0"/>
              <a:t>pm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</a:t>
            </a:r>
            <a:r>
              <a:rPr lang="cs-CZ" dirty="0" err="1" smtClean="0"/>
              <a:t>When</a:t>
            </a:r>
            <a:r>
              <a:rPr lang="cs-CZ" dirty="0" smtClean="0"/>
              <a:t> has he </a:t>
            </a:r>
            <a:r>
              <a:rPr lang="cs-CZ" dirty="0" err="1" smtClean="0"/>
              <a:t>finished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? - - At 4 </a:t>
            </a:r>
            <a:r>
              <a:rPr lang="cs-CZ" dirty="0" err="1" smtClean="0"/>
              <a:t>pm</a:t>
            </a:r>
            <a:r>
              <a:rPr lang="cs-CZ" dirty="0" smtClean="0"/>
              <a:t>.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094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/>
          </a:bodyPr>
          <a:lstStyle/>
          <a:p>
            <a:r>
              <a:rPr lang="cs-CZ" sz="2800" b="1" i="1" dirty="0">
                <a:solidFill>
                  <a:srgbClr val="FF0000"/>
                </a:solidFill>
              </a:rPr>
              <a:t>Procvičte si používání předpřítomného a minulého času v </a:t>
            </a:r>
            <a:r>
              <a:rPr lang="cs-CZ" sz="2800" b="1" i="1" dirty="0" err="1">
                <a:solidFill>
                  <a:srgbClr val="FF0000"/>
                </a:solidFill>
              </a:rPr>
              <a:t>angličtině.Vyberte</a:t>
            </a:r>
            <a:r>
              <a:rPr lang="cs-CZ" sz="2800" b="1" i="1" dirty="0">
                <a:solidFill>
                  <a:srgbClr val="FF0000"/>
                </a:solidFill>
              </a:rPr>
              <a:t> větu se správným slovesným tvarem: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8928992" cy="4572000"/>
          </a:xfrm>
        </p:spPr>
        <p:txBody>
          <a:bodyPr/>
          <a:lstStyle/>
          <a:p>
            <a:endParaRPr lang="cs-CZ" dirty="0" smtClean="0"/>
          </a:p>
          <a:p>
            <a:r>
              <a:rPr lang="cs-CZ" b="1" dirty="0" smtClean="0">
                <a:solidFill>
                  <a:srgbClr val="00B050"/>
                </a:solidFill>
              </a:rPr>
              <a:t>5.Where </a:t>
            </a:r>
            <a:r>
              <a:rPr lang="cs-CZ" b="1" dirty="0" err="1" smtClean="0">
                <a:solidFill>
                  <a:srgbClr val="00B050"/>
                </a:solidFill>
              </a:rPr>
              <a:t>is</a:t>
            </a:r>
            <a:r>
              <a:rPr lang="cs-CZ" b="1" dirty="0" smtClean="0">
                <a:solidFill>
                  <a:srgbClr val="00B050"/>
                </a:solidFill>
              </a:rPr>
              <a:t> Jack?</a:t>
            </a:r>
          </a:p>
          <a:p>
            <a:r>
              <a:rPr lang="cs-CZ" dirty="0" smtClean="0"/>
              <a:t>A/ - -I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, I </a:t>
            </a:r>
            <a:r>
              <a:rPr lang="cs-CZ" dirty="0" err="1" smtClean="0"/>
              <a:t>didn´t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- - I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, I 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seen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6.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discovered</a:t>
            </a:r>
            <a:r>
              <a:rPr lang="cs-CZ" dirty="0" smtClean="0"/>
              <a:t> America? - - Christopher </a:t>
            </a:r>
            <a:r>
              <a:rPr lang="cs-CZ" dirty="0" err="1" smtClean="0"/>
              <a:t>Columbus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has </a:t>
            </a:r>
            <a:r>
              <a:rPr lang="cs-CZ" dirty="0" err="1" smtClean="0"/>
              <a:t>discovered</a:t>
            </a:r>
            <a:r>
              <a:rPr lang="cs-CZ" dirty="0" smtClean="0"/>
              <a:t> America? - - Christopher </a:t>
            </a:r>
            <a:r>
              <a:rPr lang="cs-CZ" dirty="0" err="1" smtClean="0"/>
              <a:t>Columbus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263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r>
              <a:rPr lang="cs-CZ" sz="2800" b="1" i="1" dirty="0">
                <a:solidFill>
                  <a:srgbClr val="FF0000"/>
                </a:solidFill>
              </a:rPr>
              <a:t>Procvičte si používání předpřítomného a minulého času v </a:t>
            </a:r>
            <a:r>
              <a:rPr lang="cs-CZ" sz="2800" b="1" i="1" dirty="0" err="1">
                <a:solidFill>
                  <a:srgbClr val="FF0000"/>
                </a:solidFill>
              </a:rPr>
              <a:t>angličtině.Vyberte</a:t>
            </a:r>
            <a:r>
              <a:rPr lang="cs-CZ" sz="2800" b="1" i="1" dirty="0">
                <a:solidFill>
                  <a:srgbClr val="FF0000"/>
                </a:solidFill>
              </a:rPr>
              <a:t> větu se správným slovesným tvarem: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447800"/>
            <a:ext cx="8856984" cy="4572000"/>
          </a:xfrm>
        </p:spPr>
        <p:txBody>
          <a:bodyPr/>
          <a:lstStyle/>
          <a:p>
            <a:endParaRPr lang="cs-CZ" dirty="0" smtClean="0"/>
          </a:p>
          <a:p>
            <a:r>
              <a:rPr lang="cs-CZ" b="1" dirty="0" smtClean="0">
                <a:solidFill>
                  <a:srgbClr val="00B050"/>
                </a:solidFill>
              </a:rPr>
              <a:t>7.We´re </a:t>
            </a:r>
            <a:r>
              <a:rPr lang="cs-CZ" b="1" dirty="0" err="1" smtClean="0">
                <a:solidFill>
                  <a:srgbClr val="00B050"/>
                </a:solidFill>
              </a:rPr>
              <a:t>still</a:t>
            </a:r>
            <a:r>
              <a:rPr lang="cs-CZ" b="1" dirty="0" smtClean="0">
                <a:solidFill>
                  <a:srgbClr val="00B050"/>
                </a:solidFill>
              </a:rPr>
              <a:t> a very happy </a:t>
            </a:r>
            <a:r>
              <a:rPr lang="cs-CZ" b="1" dirty="0" err="1" smtClean="0">
                <a:solidFill>
                  <a:srgbClr val="00B050"/>
                </a:solidFill>
              </a:rPr>
              <a:t>couple</a:t>
            </a:r>
            <a:r>
              <a:rPr lang="cs-CZ" b="1" dirty="0" smtClean="0">
                <a:solidFill>
                  <a:srgbClr val="00B050"/>
                </a:solidFill>
              </a:rPr>
              <a:t>.</a:t>
            </a:r>
          </a:p>
          <a:p>
            <a:r>
              <a:rPr lang="cs-CZ" dirty="0" smtClean="0"/>
              <a:t>A/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married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</a:t>
            </a:r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married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>
                <a:solidFill>
                  <a:srgbClr val="00B050"/>
                </a:solidFill>
              </a:rPr>
              <a:t>8. </a:t>
            </a:r>
            <a:r>
              <a:rPr lang="cs-CZ" b="1" dirty="0" err="1" smtClean="0">
                <a:solidFill>
                  <a:srgbClr val="00B050"/>
                </a:solidFill>
              </a:rPr>
              <a:t>Oh</a:t>
            </a:r>
            <a:r>
              <a:rPr lang="cs-CZ" b="1" dirty="0" smtClean="0">
                <a:solidFill>
                  <a:srgbClr val="00B050"/>
                </a:solidFill>
              </a:rPr>
              <a:t>, no, </a:t>
            </a:r>
            <a:r>
              <a:rPr lang="cs-CZ" b="1" dirty="0" err="1" smtClean="0">
                <a:solidFill>
                  <a:srgbClr val="00B050"/>
                </a:solidFill>
              </a:rPr>
              <a:t>how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will</a:t>
            </a:r>
            <a:r>
              <a:rPr lang="cs-CZ" b="1" dirty="0" smtClean="0">
                <a:solidFill>
                  <a:srgbClr val="00B050"/>
                </a:solidFill>
              </a:rPr>
              <a:t> I </a:t>
            </a:r>
            <a:r>
              <a:rPr lang="cs-CZ" b="1" dirty="0" err="1" smtClean="0">
                <a:solidFill>
                  <a:srgbClr val="00B050"/>
                </a:solidFill>
              </a:rPr>
              <a:t>get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home</a:t>
            </a:r>
            <a:r>
              <a:rPr lang="cs-CZ" b="1" dirty="0" smtClean="0">
                <a:solidFill>
                  <a:srgbClr val="00B050"/>
                </a:solidFill>
              </a:rPr>
              <a:t>?</a:t>
            </a:r>
          </a:p>
          <a:p>
            <a:r>
              <a:rPr lang="cs-CZ" dirty="0" smtClean="0"/>
              <a:t>A/ I </a:t>
            </a:r>
            <a:r>
              <a:rPr lang="cs-CZ" dirty="0" err="1" smtClean="0"/>
              <a:t>lost</a:t>
            </a:r>
            <a:r>
              <a:rPr lang="cs-CZ" dirty="0" smtClean="0"/>
              <a:t> my </a:t>
            </a:r>
            <a:r>
              <a:rPr lang="cs-CZ" dirty="0" err="1" smtClean="0"/>
              <a:t>keys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lost</a:t>
            </a:r>
            <a:r>
              <a:rPr lang="cs-CZ" dirty="0" smtClean="0"/>
              <a:t> my </a:t>
            </a:r>
            <a:r>
              <a:rPr lang="cs-CZ" dirty="0" err="1" smtClean="0"/>
              <a:t>keys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973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143000"/>
          </a:xfrm>
        </p:spPr>
        <p:txBody>
          <a:bodyPr>
            <a:normAutofit/>
          </a:bodyPr>
          <a:lstStyle/>
          <a:p>
            <a:r>
              <a:rPr lang="cs-CZ" sz="2800" b="1" i="1" dirty="0">
                <a:solidFill>
                  <a:srgbClr val="FF0000"/>
                </a:solidFill>
              </a:rPr>
              <a:t>Procvičte si používání předpřítomného a minulého času v </a:t>
            </a:r>
            <a:r>
              <a:rPr lang="cs-CZ" sz="2800" b="1" i="1" dirty="0" err="1">
                <a:solidFill>
                  <a:srgbClr val="FF0000"/>
                </a:solidFill>
              </a:rPr>
              <a:t>angličtině.Vyberte</a:t>
            </a:r>
            <a:r>
              <a:rPr lang="cs-CZ" sz="2800" b="1" i="1" dirty="0">
                <a:solidFill>
                  <a:srgbClr val="FF0000"/>
                </a:solidFill>
              </a:rPr>
              <a:t> větu se správným slovesným tvarem: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8928992" cy="4572000"/>
          </a:xfrm>
        </p:spPr>
        <p:txBody>
          <a:bodyPr/>
          <a:lstStyle/>
          <a:p>
            <a:endParaRPr lang="cs-CZ" dirty="0" smtClean="0"/>
          </a:p>
          <a:p>
            <a:r>
              <a:rPr lang="cs-CZ" b="1" dirty="0" smtClean="0">
                <a:solidFill>
                  <a:srgbClr val="00B050"/>
                </a:solidFill>
              </a:rPr>
              <a:t>9. </a:t>
            </a:r>
            <a:r>
              <a:rPr lang="cs-CZ" b="1" dirty="0" err="1" smtClean="0">
                <a:solidFill>
                  <a:srgbClr val="00B050"/>
                </a:solidFill>
              </a:rPr>
              <a:t>You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like</a:t>
            </a:r>
            <a:r>
              <a:rPr lang="cs-CZ" b="1" dirty="0" smtClean="0">
                <a:solidFill>
                  <a:srgbClr val="00B050"/>
                </a:solidFill>
              </a:rPr>
              <a:t> Shakespeare?</a:t>
            </a:r>
          </a:p>
          <a:p>
            <a:r>
              <a:rPr lang="cs-CZ" dirty="0" smtClean="0"/>
              <a:t>A/ </a:t>
            </a:r>
            <a:r>
              <a:rPr lang="cs-CZ" dirty="0" err="1" smtClean="0"/>
              <a:t>How</a:t>
            </a:r>
            <a:r>
              <a:rPr lang="cs-CZ" dirty="0" smtClean="0"/>
              <a:t> many </a:t>
            </a:r>
            <a:r>
              <a:rPr lang="cs-CZ" dirty="0" err="1" smtClean="0"/>
              <a:t>of</a:t>
            </a:r>
            <a:r>
              <a:rPr lang="cs-CZ" dirty="0" smtClean="0"/>
              <a:t> his </a:t>
            </a:r>
            <a:r>
              <a:rPr lang="cs-CZ" dirty="0" err="1" smtClean="0"/>
              <a:t>plays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?</a:t>
            </a:r>
          </a:p>
          <a:p>
            <a:r>
              <a:rPr lang="cs-CZ" dirty="0"/>
              <a:t> </a:t>
            </a:r>
            <a:r>
              <a:rPr lang="cs-CZ" dirty="0" smtClean="0"/>
              <a:t>B/ </a:t>
            </a:r>
            <a:r>
              <a:rPr lang="cs-CZ" dirty="0" err="1" smtClean="0"/>
              <a:t>How</a:t>
            </a:r>
            <a:r>
              <a:rPr lang="cs-CZ" dirty="0" smtClean="0"/>
              <a:t> many </a:t>
            </a:r>
            <a:r>
              <a:rPr lang="cs-CZ" dirty="0" err="1" smtClean="0"/>
              <a:t>of</a:t>
            </a:r>
            <a:r>
              <a:rPr lang="cs-CZ" dirty="0" smtClean="0"/>
              <a:t> his </a:t>
            </a:r>
            <a:r>
              <a:rPr lang="cs-CZ" dirty="0" err="1" smtClean="0"/>
              <a:t>plays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 smtClean="0"/>
              <a:t>10.</a:t>
            </a:r>
          </a:p>
          <a:p>
            <a:r>
              <a:rPr lang="cs-CZ" dirty="0" smtClean="0"/>
              <a:t>A/ </a:t>
            </a:r>
            <a:r>
              <a:rPr lang="cs-CZ" dirty="0" err="1" smtClean="0"/>
              <a:t>When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a </a:t>
            </a:r>
            <a:r>
              <a:rPr lang="cs-CZ" dirty="0" err="1" smtClean="0"/>
              <a:t>child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liked</a:t>
            </a:r>
            <a:r>
              <a:rPr lang="cs-CZ" dirty="0" smtClean="0"/>
              <a:t> 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toy</a:t>
            </a:r>
            <a:r>
              <a:rPr lang="cs-CZ" dirty="0" smtClean="0"/>
              <a:t> </a:t>
            </a:r>
            <a:r>
              <a:rPr lang="cs-CZ" dirty="0" err="1" smtClean="0"/>
              <a:t>trains</a:t>
            </a:r>
            <a:r>
              <a:rPr lang="cs-CZ" dirty="0" smtClean="0"/>
              <a:t>.</a:t>
            </a:r>
          </a:p>
          <a:p>
            <a:r>
              <a:rPr lang="cs-CZ" dirty="0" smtClean="0"/>
              <a:t>B/ </a:t>
            </a:r>
            <a:r>
              <a:rPr lang="cs-CZ" dirty="0" err="1"/>
              <a:t>When</a:t>
            </a:r>
            <a:r>
              <a:rPr lang="cs-CZ" dirty="0"/>
              <a:t> I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child</a:t>
            </a:r>
            <a:r>
              <a:rPr lang="cs-CZ" dirty="0"/>
              <a:t>, I </a:t>
            </a:r>
            <a:r>
              <a:rPr lang="cs-CZ" dirty="0" smtClean="0"/>
              <a:t> </a:t>
            </a:r>
            <a:r>
              <a:rPr lang="cs-CZ" dirty="0" err="1"/>
              <a:t>liked</a:t>
            </a:r>
            <a:r>
              <a:rPr lang="cs-CZ" dirty="0"/>
              <a:t>  </a:t>
            </a:r>
            <a:r>
              <a:rPr lang="cs-CZ" dirty="0" err="1"/>
              <a:t>playing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toy</a:t>
            </a:r>
            <a:r>
              <a:rPr lang="cs-CZ" dirty="0"/>
              <a:t> </a:t>
            </a:r>
            <a:r>
              <a:rPr lang="cs-CZ" dirty="0" err="1"/>
              <a:t>trains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33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63408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Vyhodnocení: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908720"/>
            <a:ext cx="8928992" cy="576064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 1.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dirty="0" smtClean="0"/>
              <a:t>/ </a:t>
            </a: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seen</a:t>
            </a:r>
            <a:r>
              <a:rPr lang="cs-CZ" dirty="0"/>
              <a:t> </a:t>
            </a:r>
            <a:r>
              <a:rPr lang="cs-CZ" dirty="0" err="1"/>
              <a:t>it</a:t>
            </a:r>
            <a:r>
              <a:rPr lang="cs-CZ" dirty="0"/>
              <a:t> many </a:t>
            </a:r>
            <a:r>
              <a:rPr lang="cs-CZ" dirty="0" err="1"/>
              <a:t>times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 2. </a:t>
            </a:r>
            <a:r>
              <a:rPr lang="cs-CZ" b="1" dirty="0" smtClean="0">
                <a:solidFill>
                  <a:srgbClr val="FF0000"/>
                </a:solidFill>
              </a:rPr>
              <a:t>B </a:t>
            </a:r>
            <a:r>
              <a:rPr lang="cs-CZ" dirty="0" smtClean="0"/>
              <a:t>/ </a:t>
            </a:r>
            <a:r>
              <a:rPr lang="cs-CZ" dirty="0"/>
              <a:t>-- </a:t>
            </a:r>
            <a:r>
              <a:rPr lang="cs-CZ" dirty="0" err="1"/>
              <a:t>Yeah</a:t>
            </a:r>
            <a:r>
              <a:rPr lang="cs-CZ" dirty="0"/>
              <a:t>, I </a:t>
            </a:r>
            <a:r>
              <a:rPr lang="cs-CZ" dirty="0" err="1"/>
              <a:t>bought</a:t>
            </a:r>
            <a:r>
              <a:rPr lang="cs-CZ" dirty="0"/>
              <a:t> </a:t>
            </a:r>
            <a:r>
              <a:rPr lang="cs-CZ" dirty="0" err="1"/>
              <a:t>them</a:t>
            </a:r>
            <a:r>
              <a:rPr lang="cs-CZ" dirty="0"/>
              <a:t> last </a:t>
            </a:r>
            <a:r>
              <a:rPr lang="cs-CZ" dirty="0" err="1"/>
              <a:t>week</a:t>
            </a:r>
            <a:r>
              <a:rPr lang="cs-CZ" dirty="0" smtClean="0"/>
              <a:t>.</a:t>
            </a:r>
          </a:p>
          <a:p>
            <a:r>
              <a:rPr lang="cs-CZ" dirty="0" smtClean="0"/>
              <a:t> 3.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dirty="0" smtClean="0"/>
              <a:t>/ </a:t>
            </a:r>
            <a:r>
              <a:rPr lang="cs-CZ" dirty="0" err="1"/>
              <a:t>Where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yesterday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5 </a:t>
            </a:r>
            <a:r>
              <a:rPr lang="cs-CZ" dirty="0" err="1"/>
              <a:t>pm</a:t>
            </a:r>
            <a:r>
              <a:rPr lang="cs-CZ" dirty="0"/>
              <a:t> ? - -At </a:t>
            </a:r>
            <a:r>
              <a:rPr lang="cs-CZ" dirty="0" err="1"/>
              <a:t>home</a:t>
            </a:r>
            <a:r>
              <a:rPr lang="cs-CZ" dirty="0" smtClean="0"/>
              <a:t>.</a:t>
            </a:r>
          </a:p>
          <a:p>
            <a:r>
              <a:rPr lang="cs-CZ" dirty="0" smtClean="0"/>
              <a:t> 4.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dirty="0" smtClean="0"/>
              <a:t>/ </a:t>
            </a:r>
            <a:r>
              <a:rPr lang="cs-CZ" dirty="0" err="1"/>
              <a:t>When</a:t>
            </a:r>
            <a:r>
              <a:rPr lang="cs-CZ" dirty="0"/>
              <a:t> </a:t>
            </a:r>
            <a:r>
              <a:rPr lang="cs-CZ" dirty="0" err="1"/>
              <a:t>did</a:t>
            </a:r>
            <a:r>
              <a:rPr lang="cs-CZ" dirty="0"/>
              <a:t> he </a:t>
            </a:r>
            <a:r>
              <a:rPr lang="cs-CZ" dirty="0" err="1"/>
              <a:t>finish</a:t>
            </a:r>
            <a:r>
              <a:rPr lang="cs-CZ" dirty="0"/>
              <a:t> </a:t>
            </a:r>
            <a:r>
              <a:rPr lang="cs-CZ" dirty="0" err="1"/>
              <a:t>work</a:t>
            </a:r>
            <a:r>
              <a:rPr lang="cs-CZ" dirty="0"/>
              <a:t>? - - At 4 </a:t>
            </a:r>
            <a:r>
              <a:rPr lang="cs-CZ" dirty="0" err="1"/>
              <a:t>pm</a:t>
            </a:r>
            <a:r>
              <a:rPr lang="cs-CZ" dirty="0" smtClean="0"/>
              <a:t>.</a:t>
            </a:r>
          </a:p>
          <a:p>
            <a:r>
              <a:rPr lang="cs-CZ" dirty="0" smtClean="0"/>
              <a:t> 5. </a:t>
            </a:r>
            <a:r>
              <a:rPr lang="cs-CZ" b="1" dirty="0" smtClean="0">
                <a:solidFill>
                  <a:srgbClr val="FF0000"/>
                </a:solidFill>
              </a:rPr>
              <a:t>B </a:t>
            </a:r>
            <a:r>
              <a:rPr lang="cs-CZ" dirty="0" smtClean="0"/>
              <a:t>/ </a:t>
            </a:r>
            <a:r>
              <a:rPr lang="cs-CZ" dirty="0"/>
              <a:t>- - I </a:t>
            </a:r>
            <a:r>
              <a:rPr lang="cs-CZ" dirty="0" err="1"/>
              <a:t>don´t</a:t>
            </a:r>
            <a:r>
              <a:rPr lang="cs-CZ" dirty="0"/>
              <a:t> </a:t>
            </a:r>
            <a:r>
              <a:rPr lang="cs-CZ" dirty="0" err="1"/>
              <a:t>know</a:t>
            </a:r>
            <a:r>
              <a:rPr lang="cs-CZ" dirty="0"/>
              <a:t>, I </a:t>
            </a:r>
            <a:r>
              <a:rPr lang="cs-CZ" dirty="0" err="1"/>
              <a:t>haven´t</a:t>
            </a:r>
            <a:r>
              <a:rPr lang="cs-CZ" dirty="0"/>
              <a:t> </a:t>
            </a:r>
            <a:r>
              <a:rPr lang="cs-CZ" dirty="0" err="1"/>
              <a:t>seen</a:t>
            </a:r>
            <a:r>
              <a:rPr lang="cs-CZ" dirty="0"/>
              <a:t> </a:t>
            </a:r>
            <a:r>
              <a:rPr lang="cs-CZ" dirty="0" err="1"/>
              <a:t>him</a:t>
            </a:r>
            <a:r>
              <a:rPr lang="cs-CZ" dirty="0" smtClean="0"/>
              <a:t>.</a:t>
            </a:r>
          </a:p>
          <a:p>
            <a:r>
              <a:rPr lang="cs-CZ" dirty="0" smtClean="0"/>
              <a:t> 6.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dirty="0" smtClean="0"/>
              <a:t>/ </a:t>
            </a:r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/>
              <a:t>discovered</a:t>
            </a:r>
            <a:r>
              <a:rPr lang="cs-CZ" dirty="0"/>
              <a:t> America? - - Christopher </a:t>
            </a:r>
            <a:r>
              <a:rPr lang="cs-CZ" dirty="0" err="1"/>
              <a:t>Columbus</a:t>
            </a:r>
            <a:r>
              <a:rPr lang="cs-CZ" dirty="0"/>
              <a:t>.</a:t>
            </a:r>
          </a:p>
          <a:p>
            <a:r>
              <a:rPr lang="cs-CZ" dirty="0" smtClean="0"/>
              <a:t> 7.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dirty="0" smtClean="0"/>
              <a:t>/ </a:t>
            </a:r>
            <a:r>
              <a:rPr lang="cs-CZ" dirty="0" err="1"/>
              <a:t>We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been</a:t>
            </a:r>
            <a:r>
              <a:rPr lang="cs-CZ" dirty="0"/>
              <a:t> </a:t>
            </a:r>
            <a:r>
              <a:rPr lang="cs-CZ" dirty="0" err="1"/>
              <a:t>married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three</a:t>
            </a:r>
            <a:r>
              <a:rPr lang="cs-CZ" dirty="0"/>
              <a:t> </a:t>
            </a:r>
            <a:r>
              <a:rPr lang="cs-CZ" dirty="0" err="1"/>
              <a:t>years</a:t>
            </a:r>
            <a:r>
              <a:rPr lang="cs-CZ" dirty="0" smtClean="0"/>
              <a:t>.</a:t>
            </a:r>
          </a:p>
          <a:p>
            <a:r>
              <a:rPr lang="cs-CZ" dirty="0" smtClean="0"/>
              <a:t> 8. </a:t>
            </a:r>
            <a:r>
              <a:rPr lang="cs-CZ" b="1" dirty="0" smtClean="0">
                <a:solidFill>
                  <a:srgbClr val="FF0000"/>
                </a:solidFill>
              </a:rPr>
              <a:t>B </a:t>
            </a:r>
            <a:r>
              <a:rPr lang="cs-CZ" dirty="0" smtClean="0"/>
              <a:t>/ </a:t>
            </a: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lost</a:t>
            </a:r>
            <a:r>
              <a:rPr lang="cs-CZ" dirty="0"/>
              <a:t> my </a:t>
            </a:r>
            <a:r>
              <a:rPr lang="cs-CZ" dirty="0" err="1"/>
              <a:t>keys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 9. </a:t>
            </a:r>
            <a:r>
              <a:rPr lang="cs-CZ" b="1" dirty="0" smtClean="0">
                <a:solidFill>
                  <a:srgbClr val="FF0000"/>
                </a:solidFill>
              </a:rPr>
              <a:t>B </a:t>
            </a:r>
            <a:r>
              <a:rPr lang="cs-CZ" dirty="0" smtClean="0"/>
              <a:t>/ </a:t>
            </a:r>
            <a:r>
              <a:rPr lang="cs-CZ" dirty="0" err="1"/>
              <a:t>How</a:t>
            </a:r>
            <a:r>
              <a:rPr lang="cs-CZ" dirty="0"/>
              <a:t> many </a:t>
            </a:r>
            <a:r>
              <a:rPr lang="cs-CZ" dirty="0" err="1"/>
              <a:t>of</a:t>
            </a:r>
            <a:r>
              <a:rPr lang="cs-CZ" dirty="0"/>
              <a:t> his </a:t>
            </a:r>
            <a:r>
              <a:rPr lang="cs-CZ" dirty="0" err="1"/>
              <a:t>plays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read</a:t>
            </a:r>
            <a:r>
              <a:rPr lang="cs-CZ" dirty="0"/>
              <a:t>?</a:t>
            </a:r>
          </a:p>
          <a:p>
            <a:r>
              <a:rPr lang="cs-CZ" dirty="0" smtClean="0"/>
              <a:t>10.</a:t>
            </a:r>
            <a:r>
              <a:rPr lang="cs-CZ" b="1" dirty="0" smtClean="0">
                <a:solidFill>
                  <a:srgbClr val="FF0000"/>
                </a:solidFill>
              </a:rPr>
              <a:t>B </a:t>
            </a:r>
            <a:r>
              <a:rPr lang="cs-CZ" dirty="0" smtClean="0"/>
              <a:t>/ </a:t>
            </a:r>
            <a:r>
              <a:rPr lang="cs-CZ" dirty="0" err="1"/>
              <a:t>When</a:t>
            </a:r>
            <a:r>
              <a:rPr lang="cs-CZ" dirty="0"/>
              <a:t> I </a:t>
            </a:r>
            <a:r>
              <a:rPr lang="cs-CZ" dirty="0" err="1"/>
              <a:t>was</a:t>
            </a:r>
            <a:r>
              <a:rPr lang="cs-CZ" dirty="0"/>
              <a:t> a </a:t>
            </a:r>
            <a:r>
              <a:rPr lang="cs-CZ" dirty="0" err="1"/>
              <a:t>child</a:t>
            </a:r>
            <a:r>
              <a:rPr lang="cs-CZ" dirty="0"/>
              <a:t>, I  </a:t>
            </a:r>
            <a:r>
              <a:rPr lang="cs-CZ" dirty="0" err="1"/>
              <a:t>liked</a:t>
            </a:r>
            <a:r>
              <a:rPr lang="cs-CZ" dirty="0"/>
              <a:t>  </a:t>
            </a:r>
            <a:r>
              <a:rPr lang="cs-CZ" dirty="0" err="1"/>
              <a:t>playing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</a:t>
            </a:r>
            <a:r>
              <a:rPr lang="cs-CZ" dirty="0" err="1"/>
              <a:t>toy</a:t>
            </a:r>
            <a:r>
              <a:rPr lang="cs-CZ" dirty="0"/>
              <a:t> </a:t>
            </a:r>
            <a:r>
              <a:rPr lang="cs-CZ" dirty="0" err="1"/>
              <a:t>trains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50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Krejzova\AppData\Local\Microsoft\Windows\Temporary Internet Files\Content.IE5\ZSO17JDX\MP900403639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892" y="332656"/>
            <a:ext cx="7119416" cy="568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91680" y="3501008"/>
            <a:ext cx="61144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10, 9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1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3068960"/>
            <a:ext cx="46679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8,7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2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44008" y="3530625"/>
            <a:ext cx="50565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6, 5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3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56176" y="3284984"/>
            <a:ext cx="46679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4,3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4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308304" y="3645024"/>
            <a:ext cx="63671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2,1,0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5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35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22156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Cit</a:t>
            </a:r>
            <a:r>
              <a:rPr lang="cs-CZ" dirty="0"/>
              <a:t>.</a:t>
            </a:r>
            <a:r>
              <a:rPr lang="en-US" dirty="0"/>
              <a:t>[</a:t>
            </a:r>
            <a:r>
              <a:rPr lang="cs-CZ" dirty="0" smtClean="0"/>
              <a:t>2011-02-17</a:t>
            </a:r>
            <a:r>
              <a:rPr lang="en-US" dirty="0" smtClean="0"/>
              <a:t>]</a:t>
            </a:r>
            <a:r>
              <a:rPr lang="cs-CZ" dirty="0"/>
              <a:t>.Dostupný z WWW:</a:t>
            </a:r>
          </a:p>
          <a:p>
            <a:r>
              <a:rPr lang="cs-CZ" dirty="0" smtClean="0"/>
              <a:t>http</a:t>
            </a:r>
            <a:r>
              <a:rPr lang="cs-CZ" dirty="0"/>
              <a:t>://www.helpforenglish.cz/gramatika/slovesa/casy/predpritomny/c2006080689--c-cviceni--</a:t>
            </a:r>
            <a:r>
              <a:rPr lang="cs-CZ" dirty="0" smtClean="0"/>
              <a:t>predpritomny-a-minuly-cas.html</a:t>
            </a:r>
          </a:p>
          <a:p>
            <a:r>
              <a:rPr lang="cs-CZ" dirty="0" smtClean="0"/>
              <a:t>Obrázky: www.office.microsoft.com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Krejzova\AppData\Local\Microsoft\Windows\Temporary Internet Files\Content.IE5\U014N4JF\MC90043779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88640"/>
            <a:ext cx="439248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1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78</TotalTime>
  <Words>565</Words>
  <Application>Microsoft Office PowerPoint</Application>
  <PresentationFormat>Předvádění na obrazovce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Základní škola a Mateřská škola Choustník, okres Tábor</vt:lpstr>
      <vt:lpstr>PRESENT PERFECT (PŘEDPŘÍTOMNÝ ČAS - cvičení) </vt:lpstr>
      <vt:lpstr>Procvičte si používání předpřítomného a minulého času v angličtině.Vyberte větu se správným slovesným tvarem:</vt:lpstr>
      <vt:lpstr>Procvičte si používání předpřítomného a minulého času v angličtině.Vyberte větu se správným slovesným tvarem:</vt:lpstr>
      <vt:lpstr>Procvičte si používání předpřítomného a minulého času v angličtině.Vyberte větu se správným slovesným tvarem:</vt:lpstr>
      <vt:lpstr>Procvičte si používání předpřítomného a minulého času v angličtině.Vyberte větu se správným slovesným tvarem:</vt:lpstr>
      <vt:lpstr>Procvičte si používání předpřítomného a minulého času v angličtině.Vyberte větu se správným slovesným tvarem:</vt:lpstr>
      <vt:lpstr>Vyhodnocení: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PERFECT (PŘEDPŘÍTOMNÝ ČAS)</dc:title>
  <dc:creator>Krejzova</dc:creator>
  <cp:lastModifiedBy>Krejzova</cp:lastModifiedBy>
  <cp:revision>12</cp:revision>
  <dcterms:created xsi:type="dcterms:W3CDTF">2011-02-27T20:56:44Z</dcterms:created>
  <dcterms:modified xsi:type="dcterms:W3CDTF">2012-03-10T12:56:18Z</dcterms:modified>
</cp:coreProperties>
</file>