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89" r:id="rId2"/>
    <p:sldId id="290" r:id="rId3"/>
    <p:sldId id="291" r:id="rId4"/>
    <p:sldId id="292" r:id="rId5"/>
    <p:sldId id="293" r:id="rId6"/>
    <p:sldId id="294" r:id="rId7"/>
    <p:sldId id="295" r:id="rId8"/>
    <p:sldId id="28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6699"/>
    <a:srgbClr val="FF66CC"/>
    <a:srgbClr val="FF66FF"/>
    <a:srgbClr val="FF33CC"/>
    <a:srgbClr val="FF3300"/>
    <a:srgbClr val="99FF33"/>
    <a:srgbClr val="D3B857"/>
    <a:srgbClr val="FF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3779" autoAdjust="0"/>
  </p:normalViewPr>
  <p:slideViewPr>
    <p:cSldViewPr>
      <p:cViewPr>
        <p:scale>
          <a:sx n="100" d="100"/>
          <a:sy n="100" d="100"/>
        </p:scale>
        <p:origin x="-516" y="12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47F45B-02B4-46EF-999E-4585497C53B3}" type="doc">
      <dgm:prSet loTypeId="urn:microsoft.com/office/officeart/2005/8/layout/cycle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5AA1BA0-6C67-48F7-ACA0-FEEAEE0A978B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AE9E271D-EF0A-4E96-ADE2-F4B87C5674E9}" type="parTrans" cxnId="{62F5D102-88C7-43CD-8269-4EE66BAE10D8}">
      <dgm:prSet/>
      <dgm:spPr/>
      <dgm:t>
        <a:bodyPr/>
        <a:lstStyle/>
        <a:p>
          <a:endParaRPr lang="cs-CZ"/>
        </a:p>
      </dgm:t>
    </dgm:pt>
    <dgm:pt modelId="{E1B07CE0-AC22-4E3A-B3FD-CAFC28DFFF31}" type="sibTrans" cxnId="{62F5D102-88C7-43CD-8269-4EE66BAE10D8}">
      <dgm:prSet/>
      <dgm:spPr/>
      <dgm:t>
        <a:bodyPr/>
        <a:lstStyle/>
        <a:p>
          <a:endParaRPr lang="cs-CZ"/>
        </a:p>
      </dgm:t>
    </dgm:pt>
    <dgm:pt modelId="{81731A00-BE5D-4968-B2E4-BF43D34E8D77}">
      <dgm:prSet phldrT="[Text]"/>
      <dgm:spPr/>
      <dgm:t>
        <a:bodyPr/>
        <a:lstStyle/>
        <a:p>
          <a:r>
            <a:rPr lang="cs-CZ" dirty="0" smtClean="0"/>
            <a:t>E</a:t>
          </a:r>
          <a:endParaRPr lang="cs-CZ" dirty="0"/>
        </a:p>
      </dgm:t>
    </dgm:pt>
    <dgm:pt modelId="{63B37985-0E7A-485C-A924-713B4E64A999}" type="parTrans" cxnId="{7C4E17EA-A167-420F-B2FE-4EA2E62AFAC2}">
      <dgm:prSet/>
      <dgm:spPr/>
      <dgm:t>
        <a:bodyPr/>
        <a:lstStyle/>
        <a:p>
          <a:endParaRPr lang="cs-CZ"/>
        </a:p>
      </dgm:t>
    </dgm:pt>
    <dgm:pt modelId="{4274C836-934D-4FE6-A23F-22A50C15B0DC}" type="sibTrans" cxnId="{7C4E17EA-A167-420F-B2FE-4EA2E62AFAC2}">
      <dgm:prSet/>
      <dgm:spPr/>
      <dgm:t>
        <a:bodyPr/>
        <a:lstStyle/>
        <a:p>
          <a:endParaRPr lang="cs-CZ"/>
        </a:p>
      </dgm:t>
    </dgm:pt>
    <dgm:pt modelId="{8A9C8236-1141-4BC5-8078-C0996BCB035D}">
      <dgm:prSet phldrT="[Text]"/>
      <dgm:spPr/>
      <dgm:t>
        <a:bodyPr/>
        <a:lstStyle/>
        <a:p>
          <a:r>
            <a:rPr lang="cs-CZ" dirty="0" smtClean="0"/>
            <a:t>I</a:t>
          </a:r>
          <a:endParaRPr lang="cs-CZ" dirty="0"/>
        </a:p>
      </dgm:t>
    </dgm:pt>
    <dgm:pt modelId="{D4CCC39E-9F52-45F3-B16A-EBA718A3BCA0}" type="parTrans" cxnId="{1B6064C3-7565-4177-9B5D-EBACD4B02ABA}">
      <dgm:prSet/>
      <dgm:spPr/>
      <dgm:t>
        <a:bodyPr/>
        <a:lstStyle/>
        <a:p>
          <a:endParaRPr lang="cs-CZ"/>
        </a:p>
      </dgm:t>
    </dgm:pt>
    <dgm:pt modelId="{DC4D92BB-E72B-4F2F-AD62-ED24A5BED113}" type="sibTrans" cxnId="{1B6064C3-7565-4177-9B5D-EBACD4B02ABA}">
      <dgm:prSet/>
      <dgm:spPr/>
      <dgm:t>
        <a:bodyPr/>
        <a:lstStyle/>
        <a:p>
          <a:endParaRPr lang="cs-CZ"/>
        </a:p>
      </dgm:t>
    </dgm:pt>
    <dgm:pt modelId="{CA2CED16-89C7-45D8-8AF8-935D8A67803B}">
      <dgm:prSet phldrT="[Text]"/>
      <dgm:spPr/>
      <dgm:t>
        <a:bodyPr/>
        <a:lstStyle/>
        <a:p>
          <a:r>
            <a:rPr lang="cs-CZ" dirty="0" smtClean="0"/>
            <a:t>O</a:t>
          </a:r>
          <a:endParaRPr lang="cs-CZ" dirty="0"/>
        </a:p>
      </dgm:t>
    </dgm:pt>
    <dgm:pt modelId="{4D8A36C4-675D-49F2-B0F5-7B350214AC04}" type="parTrans" cxnId="{95A9977A-CC5A-4107-9D99-5FDE34BC22B3}">
      <dgm:prSet/>
      <dgm:spPr/>
      <dgm:t>
        <a:bodyPr/>
        <a:lstStyle/>
        <a:p>
          <a:endParaRPr lang="cs-CZ"/>
        </a:p>
      </dgm:t>
    </dgm:pt>
    <dgm:pt modelId="{8CD8B128-9F0C-4074-B0DE-4A590176391A}" type="sibTrans" cxnId="{95A9977A-CC5A-4107-9D99-5FDE34BC22B3}">
      <dgm:prSet/>
      <dgm:spPr/>
      <dgm:t>
        <a:bodyPr/>
        <a:lstStyle/>
        <a:p>
          <a:endParaRPr lang="cs-CZ"/>
        </a:p>
      </dgm:t>
    </dgm:pt>
    <dgm:pt modelId="{F3A60BA5-FEF0-42E9-A28C-878BD473B734}">
      <dgm:prSet phldrT="[Text]"/>
      <dgm:spPr/>
      <dgm:t>
        <a:bodyPr/>
        <a:lstStyle/>
        <a:p>
          <a:r>
            <a:rPr lang="cs-CZ" dirty="0" smtClean="0"/>
            <a:t>U</a:t>
          </a:r>
          <a:endParaRPr lang="cs-CZ" dirty="0"/>
        </a:p>
      </dgm:t>
    </dgm:pt>
    <dgm:pt modelId="{48CE71F8-DEE7-4A72-940B-FD10A7B333EF}" type="parTrans" cxnId="{CCB24C09-6317-458B-81A0-BCE9E260489F}">
      <dgm:prSet/>
      <dgm:spPr/>
      <dgm:t>
        <a:bodyPr/>
        <a:lstStyle/>
        <a:p>
          <a:endParaRPr lang="cs-CZ"/>
        </a:p>
      </dgm:t>
    </dgm:pt>
    <dgm:pt modelId="{05D506E1-CC07-4302-AF70-D8842314DFC4}" type="sibTrans" cxnId="{CCB24C09-6317-458B-81A0-BCE9E260489F}">
      <dgm:prSet/>
      <dgm:spPr/>
      <dgm:t>
        <a:bodyPr/>
        <a:lstStyle/>
        <a:p>
          <a:endParaRPr lang="cs-CZ"/>
        </a:p>
      </dgm:t>
    </dgm:pt>
    <dgm:pt modelId="{73B6168A-E067-431E-BBD8-3E440A717795}" type="pres">
      <dgm:prSet presAssocID="{7047F45B-02B4-46EF-999E-4585497C53B3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384CAB7-7705-4A67-BB37-B745F2986177}" type="pres">
      <dgm:prSet presAssocID="{65AA1BA0-6C67-48F7-ACA0-FEEAEE0A978B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87551D-D2BA-45B4-9642-5705FFCA2866}" type="pres">
      <dgm:prSet presAssocID="{65AA1BA0-6C67-48F7-ACA0-FEEAEE0A978B}" presName="spNode" presStyleCnt="0"/>
      <dgm:spPr/>
    </dgm:pt>
    <dgm:pt modelId="{87052F6B-C11F-417A-8816-3B63137DEE8F}" type="pres">
      <dgm:prSet presAssocID="{E1B07CE0-AC22-4E3A-B3FD-CAFC28DFFF31}" presName="sibTrans" presStyleLbl="sibTrans1D1" presStyleIdx="0" presStyleCnt="5"/>
      <dgm:spPr/>
      <dgm:t>
        <a:bodyPr/>
        <a:lstStyle/>
        <a:p>
          <a:endParaRPr lang="cs-CZ"/>
        </a:p>
      </dgm:t>
    </dgm:pt>
    <dgm:pt modelId="{AE3B95F2-B6ED-41B6-86C3-4FB576FAD83F}" type="pres">
      <dgm:prSet presAssocID="{81731A00-BE5D-4968-B2E4-BF43D34E8D77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C52632-2DCA-4811-9B80-3624FD4515B5}" type="pres">
      <dgm:prSet presAssocID="{81731A00-BE5D-4968-B2E4-BF43D34E8D77}" presName="spNode" presStyleCnt="0"/>
      <dgm:spPr/>
    </dgm:pt>
    <dgm:pt modelId="{4E97AC29-409D-4FE1-A040-D63164287A93}" type="pres">
      <dgm:prSet presAssocID="{4274C836-934D-4FE6-A23F-22A50C15B0DC}" presName="sibTrans" presStyleLbl="sibTrans1D1" presStyleIdx="1" presStyleCnt="5"/>
      <dgm:spPr/>
      <dgm:t>
        <a:bodyPr/>
        <a:lstStyle/>
        <a:p>
          <a:endParaRPr lang="cs-CZ"/>
        </a:p>
      </dgm:t>
    </dgm:pt>
    <dgm:pt modelId="{9ED42B69-2673-45E2-88BA-DA50E480D798}" type="pres">
      <dgm:prSet presAssocID="{8A9C8236-1141-4BC5-8078-C0996BCB035D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BC2832-949F-4138-9611-40150AC3CE65}" type="pres">
      <dgm:prSet presAssocID="{8A9C8236-1141-4BC5-8078-C0996BCB035D}" presName="spNode" presStyleCnt="0"/>
      <dgm:spPr/>
    </dgm:pt>
    <dgm:pt modelId="{D6E2ABBE-1820-4F8C-9173-0D57CAC250BF}" type="pres">
      <dgm:prSet presAssocID="{DC4D92BB-E72B-4F2F-AD62-ED24A5BED113}" presName="sibTrans" presStyleLbl="sibTrans1D1" presStyleIdx="2" presStyleCnt="5"/>
      <dgm:spPr/>
      <dgm:t>
        <a:bodyPr/>
        <a:lstStyle/>
        <a:p>
          <a:endParaRPr lang="cs-CZ"/>
        </a:p>
      </dgm:t>
    </dgm:pt>
    <dgm:pt modelId="{CEA69308-A737-4838-A0AC-C4B04B15FA1E}" type="pres">
      <dgm:prSet presAssocID="{CA2CED16-89C7-45D8-8AF8-935D8A67803B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B0D647-1638-4492-844D-4E33D7EC7BAF}" type="pres">
      <dgm:prSet presAssocID="{CA2CED16-89C7-45D8-8AF8-935D8A67803B}" presName="spNode" presStyleCnt="0"/>
      <dgm:spPr/>
    </dgm:pt>
    <dgm:pt modelId="{8082AD9D-4B1E-4DCD-A04F-F83B19D04ABF}" type="pres">
      <dgm:prSet presAssocID="{8CD8B128-9F0C-4074-B0DE-4A590176391A}" presName="sibTrans" presStyleLbl="sibTrans1D1" presStyleIdx="3" presStyleCnt="5"/>
      <dgm:spPr/>
      <dgm:t>
        <a:bodyPr/>
        <a:lstStyle/>
        <a:p>
          <a:endParaRPr lang="cs-CZ"/>
        </a:p>
      </dgm:t>
    </dgm:pt>
    <dgm:pt modelId="{726F7539-36C9-4CD7-92DA-AD3DF4DFA417}" type="pres">
      <dgm:prSet presAssocID="{F3A60BA5-FEF0-42E9-A28C-878BD473B734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A107FD-97CC-4458-80AA-2C47B401750D}" type="pres">
      <dgm:prSet presAssocID="{F3A60BA5-FEF0-42E9-A28C-878BD473B734}" presName="spNode" presStyleCnt="0"/>
      <dgm:spPr/>
    </dgm:pt>
    <dgm:pt modelId="{22AC5599-B565-4F14-9B04-763A15E56634}" type="pres">
      <dgm:prSet presAssocID="{05D506E1-CC07-4302-AF70-D8842314DFC4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62F5D102-88C7-43CD-8269-4EE66BAE10D8}" srcId="{7047F45B-02B4-46EF-999E-4585497C53B3}" destId="{65AA1BA0-6C67-48F7-ACA0-FEEAEE0A978B}" srcOrd="0" destOrd="0" parTransId="{AE9E271D-EF0A-4E96-ADE2-F4B87C5674E9}" sibTransId="{E1B07CE0-AC22-4E3A-B3FD-CAFC28DFFF31}"/>
    <dgm:cxn modelId="{1B6064C3-7565-4177-9B5D-EBACD4B02ABA}" srcId="{7047F45B-02B4-46EF-999E-4585497C53B3}" destId="{8A9C8236-1141-4BC5-8078-C0996BCB035D}" srcOrd="2" destOrd="0" parTransId="{D4CCC39E-9F52-45F3-B16A-EBA718A3BCA0}" sibTransId="{DC4D92BB-E72B-4F2F-AD62-ED24A5BED113}"/>
    <dgm:cxn modelId="{0FFE45D1-DB7D-4E59-AE69-7763508230AF}" type="presOf" srcId="{F3A60BA5-FEF0-42E9-A28C-878BD473B734}" destId="{726F7539-36C9-4CD7-92DA-AD3DF4DFA417}" srcOrd="0" destOrd="0" presId="urn:microsoft.com/office/officeart/2005/8/layout/cycle6"/>
    <dgm:cxn modelId="{B0C5AB30-617F-40FD-9B7B-42EFD21E3E80}" type="presOf" srcId="{7047F45B-02B4-46EF-999E-4585497C53B3}" destId="{73B6168A-E067-431E-BBD8-3E440A717795}" srcOrd="0" destOrd="0" presId="urn:microsoft.com/office/officeart/2005/8/layout/cycle6"/>
    <dgm:cxn modelId="{7C4E17EA-A167-420F-B2FE-4EA2E62AFAC2}" srcId="{7047F45B-02B4-46EF-999E-4585497C53B3}" destId="{81731A00-BE5D-4968-B2E4-BF43D34E8D77}" srcOrd="1" destOrd="0" parTransId="{63B37985-0E7A-485C-A924-713B4E64A999}" sibTransId="{4274C836-934D-4FE6-A23F-22A50C15B0DC}"/>
    <dgm:cxn modelId="{A862A723-36B0-4D07-982C-12B594BDAD38}" type="presOf" srcId="{05D506E1-CC07-4302-AF70-D8842314DFC4}" destId="{22AC5599-B565-4F14-9B04-763A15E56634}" srcOrd="0" destOrd="0" presId="urn:microsoft.com/office/officeart/2005/8/layout/cycle6"/>
    <dgm:cxn modelId="{CCB24C09-6317-458B-81A0-BCE9E260489F}" srcId="{7047F45B-02B4-46EF-999E-4585497C53B3}" destId="{F3A60BA5-FEF0-42E9-A28C-878BD473B734}" srcOrd="4" destOrd="0" parTransId="{48CE71F8-DEE7-4A72-940B-FD10A7B333EF}" sibTransId="{05D506E1-CC07-4302-AF70-D8842314DFC4}"/>
    <dgm:cxn modelId="{BDEC9C96-565F-4C73-B61D-6C7964E026E1}" type="presOf" srcId="{8A9C8236-1141-4BC5-8078-C0996BCB035D}" destId="{9ED42B69-2673-45E2-88BA-DA50E480D798}" srcOrd="0" destOrd="0" presId="urn:microsoft.com/office/officeart/2005/8/layout/cycle6"/>
    <dgm:cxn modelId="{F60BE151-7FDF-4E0C-9B0B-B2C6514DC7BF}" type="presOf" srcId="{E1B07CE0-AC22-4E3A-B3FD-CAFC28DFFF31}" destId="{87052F6B-C11F-417A-8816-3B63137DEE8F}" srcOrd="0" destOrd="0" presId="urn:microsoft.com/office/officeart/2005/8/layout/cycle6"/>
    <dgm:cxn modelId="{C8DF5D15-F2F6-4963-B690-3366B597BA42}" type="presOf" srcId="{8CD8B128-9F0C-4074-B0DE-4A590176391A}" destId="{8082AD9D-4B1E-4DCD-A04F-F83B19D04ABF}" srcOrd="0" destOrd="0" presId="urn:microsoft.com/office/officeart/2005/8/layout/cycle6"/>
    <dgm:cxn modelId="{95A9977A-CC5A-4107-9D99-5FDE34BC22B3}" srcId="{7047F45B-02B4-46EF-999E-4585497C53B3}" destId="{CA2CED16-89C7-45D8-8AF8-935D8A67803B}" srcOrd="3" destOrd="0" parTransId="{4D8A36C4-675D-49F2-B0F5-7B350214AC04}" sibTransId="{8CD8B128-9F0C-4074-B0DE-4A590176391A}"/>
    <dgm:cxn modelId="{6E4F21B8-1498-4DBC-90AD-A5997B22ABEE}" type="presOf" srcId="{4274C836-934D-4FE6-A23F-22A50C15B0DC}" destId="{4E97AC29-409D-4FE1-A040-D63164287A93}" srcOrd="0" destOrd="0" presId="urn:microsoft.com/office/officeart/2005/8/layout/cycle6"/>
    <dgm:cxn modelId="{31FAFA38-7C00-4702-ABF9-B15208800BC5}" type="presOf" srcId="{81731A00-BE5D-4968-B2E4-BF43D34E8D77}" destId="{AE3B95F2-B6ED-41B6-86C3-4FB576FAD83F}" srcOrd="0" destOrd="0" presId="urn:microsoft.com/office/officeart/2005/8/layout/cycle6"/>
    <dgm:cxn modelId="{9DC48124-B130-4B9C-B691-E3812D5EA5E5}" type="presOf" srcId="{65AA1BA0-6C67-48F7-ACA0-FEEAEE0A978B}" destId="{1384CAB7-7705-4A67-BB37-B745F2986177}" srcOrd="0" destOrd="0" presId="urn:microsoft.com/office/officeart/2005/8/layout/cycle6"/>
    <dgm:cxn modelId="{AD7137A6-F744-451F-8484-50369FA39FC1}" type="presOf" srcId="{DC4D92BB-E72B-4F2F-AD62-ED24A5BED113}" destId="{D6E2ABBE-1820-4F8C-9173-0D57CAC250BF}" srcOrd="0" destOrd="0" presId="urn:microsoft.com/office/officeart/2005/8/layout/cycle6"/>
    <dgm:cxn modelId="{F46B44DA-6B42-44A4-B1CA-30C262A23A67}" type="presOf" srcId="{CA2CED16-89C7-45D8-8AF8-935D8A67803B}" destId="{CEA69308-A737-4838-A0AC-C4B04B15FA1E}" srcOrd="0" destOrd="0" presId="urn:microsoft.com/office/officeart/2005/8/layout/cycle6"/>
    <dgm:cxn modelId="{E06BBC0D-FC44-4131-A8FC-E265B18CB1FD}" type="presParOf" srcId="{73B6168A-E067-431E-BBD8-3E440A717795}" destId="{1384CAB7-7705-4A67-BB37-B745F2986177}" srcOrd="0" destOrd="0" presId="urn:microsoft.com/office/officeart/2005/8/layout/cycle6"/>
    <dgm:cxn modelId="{DA37D833-7A7C-44AD-971D-20684367324F}" type="presParOf" srcId="{73B6168A-E067-431E-BBD8-3E440A717795}" destId="{EA87551D-D2BA-45B4-9642-5705FFCA2866}" srcOrd="1" destOrd="0" presId="urn:microsoft.com/office/officeart/2005/8/layout/cycle6"/>
    <dgm:cxn modelId="{9B5FB0FE-78A6-44BE-AF5E-8BCF9F3471A8}" type="presParOf" srcId="{73B6168A-E067-431E-BBD8-3E440A717795}" destId="{87052F6B-C11F-417A-8816-3B63137DEE8F}" srcOrd="2" destOrd="0" presId="urn:microsoft.com/office/officeart/2005/8/layout/cycle6"/>
    <dgm:cxn modelId="{0566B45F-4DC8-4E2C-AF4F-81FC4D526205}" type="presParOf" srcId="{73B6168A-E067-431E-BBD8-3E440A717795}" destId="{AE3B95F2-B6ED-41B6-86C3-4FB576FAD83F}" srcOrd="3" destOrd="0" presId="urn:microsoft.com/office/officeart/2005/8/layout/cycle6"/>
    <dgm:cxn modelId="{9C113D75-D44A-4AD8-BAB9-F8616791B508}" type="presParOf" srcId="{73B6168A-E067-431E-BBD8-3E440A717795}" destId="{DFC52632-2DCA-4811-9B80-3624FD4515B5}" srcOrd="4" destOrd="0" presId="urn:microsoft.com/office/officeart/2005/8/layout/cycle6"/>
    <dgm:cxn modelId="{321687BA-6DBC-45E1-8F8B-12FFBC2D9560}" type="presParOf" srcId="{73B6168A-E067-431E-BBD8-3E440A717795}" destId="{4E97AC29-409D-4FE1-A040-D63164287A93}" srcOrd="5" destOrd="0" presId="urn:microsoft.com/office/officeart/2005/8/layout/cycle6"/>
    <dgm:cxn modelId="{9D2CDBDF-B59C-4B0F-BCE0-48B0235C1BE1}" type="presParOf" srcId="{73B6168A-E067-431E-BBD8-3E440A717795}" destId="{9ED42B69-2673-45E2-88BA-DA50E480D798}" srcOrd="6" destOrd="0" presId="urn:microsoft.com/office/officeart/2005/8/layout/cycle6"/>
    <dgm:cxn modelId="{6F0266CA-B9C1-448E-8F44-4BA7F0D6E840}" type="presParOf" srcId="{73B6168A-E067-431E-BBD8-3E440A717795}" destId="{A1BC2832-949F-4138-9611-40150AC3CE65}" srcOrd="7" destOrd="0" presId="urn:microsoft.com/office/officeart/2005/8/layout/cycle6"/>
    <dgm:cxn modelId="{51ACBFC4-3DB6-40F2-B25E-AF9C8E285478}" type="presParOf" srcId="{73B6168A-E067-431E-BBD8-3E440A717795}" destId="{D6E2ABBE-1820-4F8C-9173-0D57CAC250BF}" srcOrd="8" destOrd="0" presId="urn:microsoft.com/office/officeart/2005/8/layout/cycle6"/>
    <dgm:cxn modelId="{72F73F07-DE73-4AC9-BA27-281BF9ADDB5D}" type="presParOf" srcId="{73B6168A-E067-431E-BBD8-3E440A717795}" destId="{CEA69308-A737-4838-A0AC-C4B04B15FA1E}" srcOrd="9" destOrd="0" presId="urn:microsoft.com/office/officeart/2005/8/layout/cycle6"/>
    <dgm:cxn modelId="{013E0263-2C90-4996-99C0-CF2536D4D3A6}" type="presParOf" srcId="{73B6168A-E067-431E-BBD8-3E440A717795}" destId="{F3B0D647-1638-4492-844D-4E33D7EC7BAF}" srcOrd="10" destOrd="0" presId="urn:microsoft.com/office/officeart/2005/8/layout/cycle6"/>
    <dgm:cxn modelId="{2D0CF406-2F09-4B78-A5DA-1A888F694ECD}" type="presParOf" srcId="{73B6168A-E067-431E-BBD8-3E440A717795}" destId="{8082AD9D-4B1E-4DCD-A04F-F83B19D04ABF}" srcOrd="11" destOrd="0" presId="urn:microsoft.com/office/officeart/2005/8/layout/cycle6"/>
    <dgm:cxn modelId="{5010B8DD-7865-49B6-9073-FA75674EED96}" type="presParOf" srcId="{73B6168A-E067-431E-BBD8-3E440A717795}" destId="{726F7539-36C9-4CD7-92DA-AD3DF4DFA417}" srcOrd="12" destOrd="0" presId="urn:microsoft.com/office/officeart/2005/8/layout/cycle6"/>
    <dgm:cxn modelId="{3D9E49E4-2E35-4C5F-A3AC-BF462B661486}" type="presParOf" srcId="{73B6168A-E067-431E-BBD8-3E440A717795}" destId="{0EA107FD-97CC-4458-80AA-2C47B401750D}" srcOrd="13" destOrd="0" presId="urn:microsoft.com/office/officeart/2005/8/layout/cycle6"/>
    <dgm:cxn modelId="{51423ADF-FB99-48DF-B6E9-F5AB280AFDEF}" type="presParOf" srcId="{73B6168A-E067-431E-BBD8-3E440A717795}" destId="{22AC5599-B565-4F14-9B04-763A15E56634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7EC265B-D712-4A17-85C4-CB657801F03C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2F5ED2A-33CA-4110-8F97-7E561ED0A437}">
      <dgm:prSet phldrT="[Text]"/>
      <dgm:spPr>
        <a:solidFill>
          <a:srgbClr val="FF33CC"/>
        </a:solidFill>
      </dgm:spPr>
      <dgm:t>
        <a:bodyPr/>
        <a:lstStyle/>
        <a:p>
          <a:r>
            <a:rPr lang="cs-CZ" dirty="0" smtClean="0"/>
            <a:t>MA</a:t>
          </a:r>
          <a:endParaRPr lang="cs-CZ" dirty="0"/>
        </a:p>
      </dgm:t>
    </dgm:pt>
    <dgm:pt modelId="{5A089E85-0A23-4579-9903-9BDD373C8932}" type="parTrans" cxnId="{D4244E7C-9DA1-412C-B180-64ED9360B2DC}">
      <dgm:prSet/>
      <dgm:spPr/>
      <dgm:t>
        <a:bodyPr/>
        <a:lstStyle/>
        <a:p>
          <a:endParaRPr lang="cs-CZ"/>
        </a:p>
      </dgm:t>
    </dgm:pt>
    <dgm:pt modelId="{B759EB63-ED51-4023-A762-F28A50FD6073}" type="sibTrans" cxnId="{D4244E7C-9DA1-412C-B180-64ED9360B2DC}">
      <dgm:prSet/>
      <dgm:spPr/>
      <dgm:t>
        <a:bodyPr/>
        <a:lstStyle/>
        <a:p>
          <a:endParaRPr lang="cs-CZ"/>
        </a:p>
      </dgm:t>
    </dgm:pt>
    <dgm:pt modelId="{02970DA3-95B8-4CF5-8823-B11406027D10}">
      <dgm:prSet phldrT="[Text]"/>
      <dgm:spPr>
        <a:solidFill>
          <a:srgbClr val="FF33CC"/>
        </a:solidFill>
      </dgm:spPr>
      <dgm:t>
        <a:bodyPr/>
        <a:lstStyle/>
        <a:p>
          <a:r>
            <a:rPr lang="cs-CZ" dirty="0" smtClean="0"/>
            <a:t>ME</a:t>
          </a:r>
          <a:endParaRPr lang="cs-CZ" dirty="0"/>
        </a:p>
      </dgm:t>
    </dgm:pt>
    <dgm:pt modelId="{E58CA879-1644-4C35-8A79-445014DBDEA6}" type="parTrans" cxnId="{17D6D674-58D1-4894-87BB-711AA763AB75}">
      <dgm:prSet/>
      <dgm:spPr/>
      <dgm:t>
        <a:bodyPr/>
        <a:lstStyle/>
        <a:p>
          <a:endParaRPr lang="cs-CZ"/>
        </a:p>
      </dgm:t>
    </dgm:pt>
    <dgm:pt modelId="{9D1149D4-8605-45AA-984B-7597C60B6E62}" type="sibTrans" cxnId="{17D6D674-58D1-4894-87BB-711AA763AB75}">
      <dgm:prSet/>
      <dgm:spPr/>
      <dgm:t>
        <a:bodyPr/>
        <a:lstStyle/>
        <a:p>
          <a:endParaRPr lang="cs-CZ"/>
        </a:p>
      </dgm:t>
    </dgm:pt>
    <dgm:pt modelId="{4DC80B4C-9835-45D1-AEA8-A75B53FC2B8C}">
      <dgm:prSet phldrT="[Text]"/>
      <dgm:spPr>
        <a:solidFill>
          <a:srgbClr val="FF33CC"/>
        </a:solidFill>
      </dgm:spPr>
      <dgm:t>
        <a:bodyPr/>
        <a:lstStyle/>
        <a:p>
          <a:r>
            <a:rPr lang="cs-CZ" dirty="0" smtClean="0"/>
            <a:t>MI</a:t>
          </a:r>
          <a:endParaRPr lang="cs-CZ" dirty="0"/>
        </a:p>
      </dgm:t>
    </dgm:pt>
    <dgm:pt modelId="{33B41D84-5B9F-4583-8DBC-9711B7BED0F8}" type="parTrans" cxnId="{C312DF31-7866-49FD-9844-29DD0B261106}">
      <dgm:prSet/>
      <dgm:spPr/>
      <dgm:t>
        <a:bodyPr/>
        <a:lstStyle/>
        <a:p>
          <a:endParaRPr lang="cs-CZ"/>
        </a:p>
      </dgm:t>
    </dgm:pt>
    <dgm:pt modelId="{A0076D3E-7372-48DF-9982-08A93152D130}" type="sibTrans" cxnId="{C312DF31-7866-49FD-9844-29DD0B261106}">
      <dgm:prSet/>
      <dgm:spPr/>
      <dgm:t>
        <a:bodyPr/>
        <a:lstStyle/>
        <a:p>
          <a:endParaRPr lang="cs-CZ"/>
        </a:p>
      </dgm:t>
    </dgm:pt>
    <dgm:pt modelId="{C271B5EE-E798-448E-ADAA-406AD9570AFC}">
      <dgm:prSet phldrT="[Text]"/>
      <dgm:spPr>
        <a:solidFill>
          <a:srgbClr val="FF33CC"/>
        </a:solidFill>
      </dgm:spPr>
      <dgm:t>
        <a:bodyPr/>
        <a:lstStyle/>
        <a:p>
          <a:r>
            <a:rPr lang="cs-CZ" dirty="0" smtClean="0"/>
            <a:t>MO</a:t>
          </a:r>
          <a:endParaRPr lang="cs-CZ" dirty="0"/>
        </a:p>
      </dgm:t>
    </dgm:pt>
    <dgm:pt modelId="{9F5842EE-1538-4D80-8450-D884BF79A034}" type="parTrans" cxnId="{61466351-40D8-4929-9C28-2BA43F1C30DE}">
      <dgm:prSet/>
      <dgm:spPr/>
      <dgm:t>
        <a:bodyPr/>
        <a:lstStyle/>
        <a:p>
          <a:endParaRPr lang="cs-CZ"/>
        </a:p>
      </dgm:t>
    </dgm:pt>
    <dgm:pt modelId="{34023E81-6477-4D67-B34F-A2F8AF78FDEE}" type="sibTrans" cxnId="{61466351-40D8-4929-9C28-2BA43F1C30DE}">
      <dgm:prSet/>
      <dgm:spPr/>
      <dgm:t>
        <a:bodyPr/>
        <a:lstStyle/>
        <a:p>
          <a:endParaRPr lang="cs-CZ"/>
        </a:p>
      </dgm:t>
    </dgm:pt>
    <dgm:pt modelId="{1F6BDB9F-3A2D-4DE9-AA23-23AA23A7CF7B}">
      <dgm:prSet phldrT="[Text]"/>
      <dgm:spPr>
        <a:solidFill>
          <a:srgbClr val="FF33CC"/>
        </a:solidFill>
      </dgm:spPr>
      <dgm:t>
        <a:bodyPr/>
        <a:lstStyle/>
        <a:p>
          <a:r>
            <a:rPr lang="cs-CZ" dirty="0" smtClean="0"/>
            <a:t>MU</a:t>
          </a:r>
          <a:endParaRPr lang="cs-CZ" dirty="0"/>
        </a:p>
      </dgm:t>
    </dgm:pt>
    <dgm:pt modelId="{8A2CF488-7F06-407F-A811-4DC165AF2A09}" type="parTrans" cxnId="{88BF4543-F9B9-48A5-B06A-6E95123DA2DF}">
      <dgm:prSet/>
      <dgm:spPr/>
      <dgm:t>
        <a:bodyPr/>
        <a:lstStyle/>
        <a:p>
          <a:endParaRPr lang="cs-CZ"/>
        </a:p>
      </dgm:t>
    </dgm:pt>
    <dgm:pt modelId="{A3187C0E-84D6-4EDA-8022-F8D3D5CBD9BA}" type="sibTrans" cxnId="{88BF4543-F9B9-48A5-B06A-6E95123DA2DF}">
      <dgm:prSet/>
      <dgm:spPr/>
      <dgm:t>
        <a:bodyPr/>
        <a:lstStyle/>
        <a:p>
          <a:endParaRPr lang="cs-CZ"/>
        </a:p>
      </dgm:t>
    </dgm:pt>
    <dgm:pt modelId="{21051D21-0BC2-44A8-8BA3-0649A125869E}" type="pres">
      <dgm:prSet presAssocID="{37EC265B-D712-4A17-85C4-CB657801F03C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43BD415-8720-4F54-B56E-94AB1128F1F4}" type="pres">
      <dgm:prSet presAssocID="{F2F5ED2A-33CA-4110-8F97-7E561ED0A437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3CB4DA-B186-4A72-907D-ABEEC2193EFB}" type="pres">
      <dgm:prSet presAssocID="{F2F5ED2A-33CA-4110-8F97-7E561ED0A437}" presName="spNode" presStyleCnt="0"/>
      <dgm:spPr/>
    </dgm:pt>
    <dgm:pt modelId="{1C290770-66CD-4215-A66D-B459E9C1DC49}" type="pres">
      <dgm:prSet presAssocID="{B759EB63-ED51-4023-A762-F28A50FD6073}" presName="sibTrans" presStyleLbl="sibTrans1D1" presStyleIdx="0" presStyleCnt="5"/>
      <dgm:spPr/>
      <dgm:t>
        <a:bodyPr/>
        <a:lstStyle/>
        <a:p>
          <a:endParaRPr lang="cs-CZ"/>
        </a:p>
      </dgm:t>
    </dgm:pt>
    <dgm:pt modelId="{7CB80C30-C2B8-4BC3-8CE8-93F7FD4ECCDC}" type="pres">
      <dgm:prSet presAssocID="{02970DA3-95B8-4CF5-8823-B11406027D10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EE0D83-B297-4C0F-8D68-726189DB0AB4}" type="pres">
      <dgm:prSet presAssocID="{02970DA3-95B8-4CF5-8823-B11406027D10}" presName="spNode" presStyleCnt="0"/>
      <dgm:spPr/>
    </dgm:pt>
    <dgm:pt modelId="{F5FC6DBB-84CB-437A-B979-7E6603BC1BE6}" type="pres">
      <dgm:prSet presAssocID="{9D1149D4-8605-45AA-984B-7597C60B6E62}" presName="sibTrans" presStyleLbl="sibTrans1D1" presStyleIdx="1" presStyleCnt="5"/>
      <dgm:spPr/>
      <dgm:t>
        <a:bodyPr/>
        <a:lstStyle/>
        <a:p>
          <a:endParaRPr lang="cs-CZ"/>
        </a:p>
      </dgm:t>
    </dgm:pt>
    <dgm:pt modelId="{E7B55680-0BEE-4305-A17A-53D68638A636}" type="pres">
      <dgm:prSet presAssocID="{4DC80B4C-9835-45D1-AEA8-A75B53FC2B8C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A43B26-B37D-400C-83D5-59A89B89E29A}" type="pres">
      <dgm:prSet presAssocID="{4DC80B4C-9835-45D1-AEA8-A75B53FC2B8C}" presName="spNode" presStyleCnt="0"/>
      <dgm:spPr/>
    </dgm:pt>
    <dgm:pt modelId="{8A1B16E1-B79A-45E2-B685-C41D5DC6400F}" type="pres">
      <dgm:prSet presAssocID="{A0076D3E-7372-48DF-9982-08A93152D130}" presName="sibTrans" presStyleLbl="sibTrans1D1" presStyleIdx="2" presStyleCnt="5"/>
      <dgm:spPr/>
      <dgm:t>
        <a:bodyPr/>
        <a:lstStyle/>
        <a:p>
          <a:endParaRPr lang="cs-CZ"/>
        </a:p>
      </dgm:t>
    </dgm:pt>
    <dgm:pt modelId="{83247A6D-8BC1-4B6E-B2C0-A75332179A0F}" type="pres">
      <dgm:prSet presAssocID="{C271B5EE-E798-448E-ADAA-406AD9570AFC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BEDFC4-BE81-4EE7-A7E0-6F8CC159E82A}" type="pres">
      <dgm:prSet presAssocID="{C271B5EE-E798-448E-ADAA-406AD9570AFC}" presName="spNode" presStyleCnt="0"/>
      <dgm:spPr/>
    </dgm:pt>
    <dgm:pt modelId="{17D93D75-CC5C-4105-96F4-AB8768AD3A66}" type="pres">
      <dgm:prSet presAssocID="{34023E81-6477-4D67-B34F-A2F8AF78FDEE}" presName="sibTrans" presStyleLbl="sibTrans1D1" presStyleIdx="3" presStyleCnt="5"/>
      <dgm:spPr/>
      <dgm:t>
        <a:bodyPr/>
        <a:lstStyle/>
        <a:p>
          <a:endParaRPr lang="cs-CZ"/>
        </a:p>
      </dgm:t>
    </dgm:pt>
    <dgm:pt modelId="{5440A651-B3B1-4F3C-B812-D7E6BFC756A8}" type="pres">
      <dgm:prSet presAssocID="{1F6BDB9F-3A2D-4DE9-AA23-23AA23A7CF7B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62D10B-5F14-4F69-9FAC-51335149996B}" type="pres">
      <dgm:prSet presAssocID="{1F6BDB9F-3A2D-4DE9-AA23-23AA23A7CF7B}" presName="spNode" presStyleCnt="0"/>
      <dgm:spPr/>
    </dgm:pt>
    <dgm:pt modelId="{37E0D07B-9AAD-4555-9E35-D2706E61E810}" type="pres">
      <dgm:prSet presAssocID="{A3187C0E-84D6-4EDA-8022-F8D3D5CBD9BA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793D427F-D313-43C6-BBF2-CC5F1C4BC607}" type="presOf" srcId="{A0076D3E-7372-48DF-9982-08A93152D130}" destId="{8A1B16E1-B79A-45E2-B685-C41D5DC6400F}" srcOrd="0" destOrd="0" presId="urn:microsoft.com/office/officeart/2005/8/layout/cycle6"/>
    <dgm:cxn modelId="{DA87B973-6296-4296-A664-2298C247EDDE}" type="presOf" srcId="{4DC80B4C-9835-45D1-AEA8-A75B53FC2B8C}" destId="{E7B55680-0BEE-4305-A17A-53D68638A636}" srcOrd="0" destOrd="0" presId="urn:microsoft.com/office/officeart/2005/8/layout/cycle6"/>
    <dgm:cxn modelId="{7C27AC18-5526-4DDD-A591-185EB3EA4D8B}" type="presOf" srcId="{1F6BDB9F-3A2D-4DE9-AA23-23AA23A7CF7B}" destId="{5440A651-B3B1-4F3C-B812-D7E6BFC756A8}" srcOrd="0" destOrd="0" presId="urn:microsoft.com/office/officeart/2005/8/layout/cycle6"/>
    <dgm:cxn modelId="{D4244E7C-9DA1-412C-B180-64ED9360B2DC}" srcId="{37EC265B-D712-4A17-85C4-CB657801F03C}" destId="{F2F5ED2A-33CA-4110-8F97-7E561ED0A437}" srcOrd="0" destOrd="0" parTransId="{5A089E85-0A23-4579-9903-9BDD373C8932}" sibTransId="{B759EB63-ED51-4023-A762-F28A50FD6073}"/>
    <dgm:cxn modelId="{C312DF31-7866-49FD-9844-29DD0B261106}" srcId="{37EC265B-D712-4A17-85C4-CB657801F03C}" destId="{4DC80B4C-9835-45D1-AEA8-A75B53FC2B8C}" srcOrd="2" destOrd="0" parTransId="{33B41D84-5B9F-4583-8DBC-9711B7BED0F8}" sibTransId="{A0076D3E-7372-48DF-9982-08A93152D130}"/>
    <dgm:cxn modelId="{17D6D674-58D1-4894-87BB-711AA763AB75}" srcId="{37EC265B-D712-4A17-85C4-CB657801F03C}" destId="{02970DA3-95B8-4CF5-8823-B11406027D10}" srcOrd="1" destOrd="0" parTransId="{E58CA879-1644-4C35-8A79-445014DBDEA6}" sibTransId="{9D1149D4-8605-45AA-984B-7597C60B6E62}"/>
    <dgm:cxn modelId="{AFBB5515-9647-4801-A3AE-44A99CC95326}" type="presOf" srcId="{37EC265B-D712-4A17-85C4-CB657801F03C}" destId="{21051D21-0BC2-44A8-8BA3-0649A125869E}" srcOrd="0" destOrd="0" presId="urn:microsoft.com/office/officeart/2005/8/layout/cycle6"/>
    <dgm:cxn modelId="{915518C4-6269-425C-8236-A0BB7C014666}" type="presOf" srcId="{B759EB63-ED51-4023-A762-F28A50FD6073}" destId="{1C290770-66CD-4215-A66D-B459E9C1DC49}" srcOrd="0" destOrd="0" presId="urn:microsoft.com/office/officeart/2005/8/layout/cycle6"/>
    <dgm:cxn modelId="{F3D1FF07-6BF8-410E-9BF6-D27AE797DAB6}" type="presOf" srcId="{C271B5EE-E798-448E-ADAA-406AD9570AFC}" destId="{83247A6D-8BC1-4B6E-B2C0-A75332179A0F}" srcOrd="0" destOrd="0" presId="urn:microsoft.com/office/officeart/2005/8/layout/cycle6"/>
    <dgm:cxn modelId="{801A4560-AF01-486A-AE09-9BD6A9F6D545}" type="presOf" srcId="{9D1149D4-8605-45AA-984B-7597C60B6E62}" destId="{F5FC6DBB-84CB-437A-B979-7E6603BC1BE6}" srcOrd="0" destOrd="0" presId="urn:microsoft.com/office/officeart/2005/8/layout/cycle6"/>
    <dgm:cxn modelId="{DC96CBAF-D0AE-4705-8476-2893B47249AE}" type="presOf" srcId="{02970DA3-95B8-4CF5-8823-B11406027D10}" destId="{7CB80C30-C2B8-4BC3-8CE8-93F7FD4ECCDC}" srcOrd="0" destOrd="0" presId="urn:microsoft.com/office/officeart/2005/8/layout/cycle6"/>
    <dgm:cxn modelId="{239FD38D-53EB-4682-AB4E-88FA0C987B23}" type="presOf" srcId="{34023E81-6477-4D67-B34F-A2F8AF78FDEE}" destId="{17D93D75-CC5C-4105-96F4-AB8768AD3A66}" srcOrd="0" destOrd="0" presId="urn:microsoft.com/office/officeart/2005/8/layout/cycle6"/>
    <dgm:cxn modelId="{61466351-40D8-4929-9C28-2BA43F1C30DE}" srcId="{37EC265B-D712-4A17-85C4-CB657801F03C}" destId="{C271B5EE-E798-448E-ADAA-406AD9570AFC}" srcOrd="3" destOrd="0" parTransId="{9F5842EE-1538-4D80-8450-D884BF79A034}" sibTransId="{34023E81-6477-4D67-B34F-A2F8AF78FDEE}"/>
    <dgm:cxn modelId="{88BF4543-F9B9-48A5-B06A-6E95123DA2DF}" srcId="{37EC265B-D712-4A17-85C4-CB657801F03C}" destId="{1F6BDB9F-3A2D-4DE9-AA23-23AA23A7CF7B}" srcOrd="4" destOrd="0" parTransId="{8A2CF488-7F06-407F-A811-4DC165AF2A09}" sibTransId="{A3187C0E-84D6-4EDA-8022-F8D3D5CBD9BA}"/>
    <dgm:cxn modelId="{B96AA809-FA29-4506-96CC-A27D424207A2}" type="presOf" srcId="{A3187C0E-84D6-4EDA-8022-F8D3D5CBD9BA}" destId="{37E0D07B-9AAD-4555-9E35-D2706E61E810}" srcOrd="0" destOrd="0" presId="urn:microsoft.com/office/officeart/2005/8/layout/cycle6"/>
    <dgm:cxn modelId="{E1E036EA-E47B-48B2-AA6B-4C2130FBFC25}" type="presOf" srcId="{F2F5ED2A-33CA-4110-8F97-7E561ED0A437}" destId="{A43BD415-8720-4F54-B56E-94AB1128F1F4}" srcOrd="0" destOrd="0" presId="urn:microsoft.com/office/officeart/2005/8/layout/cycle6"/>
    <dgm:cxn modelId="{10850354-A6F5-4B25-85FD-CC826995509C}" type="presParOf" srcId="{21051D21-0BC2-44A8-8BA3-0649A125869E}" destId="{A43BD415-8720-4F54-B56E-94AB1128F1F4}" srcOrd="0" destOrd="0" presId="urn:microsoft.com/office/officeart/2005/8/layout/cycle6"/>
    <dgm:cxn modelId="{44109416-EF59-464D-B742-7EC7E3889067}" type="presParOf" srcId="{21051D21-0BC2-44A8-8BA3-0649A125869E}" destId="{ED3CB4DA-B186-4A72-907D-ABEEC2193EFB}" srcOrd="1" destOrd="0" presId="urn:microsoft.com/office/officeart/2005/8/layout/cycle6"/>
    <dgm:cxn modelId="{4DB51166-931F-4E85-B822-0D2496BC0657}" type="presParOf" srcId="{21051D21-0BC2-44A8-8BA3-0649A125869E}" destId="{1C290770-66CD-4215-A66D-B459E9C1DC49}" srcOrd="2" destOrd="0" presId="urn:microsoft.com/office/officeart/2005/8/layout/cycle6"/>
    <dgm:cxn modelId="{598D5E7F-04FF-4AE9-91CF-8CAB7B78C3AB}" type="presParOf" srcId="{21051D21-0BC2-44A8-8BA3-0649A125869E}" destId="{7CB80C30-C2B8-4BC3-8CE8-93F7FD4ECCDC}" srcOrd="3" destOrd="0" presId="urn:microsoft.com/office/officeart/2005/8/layout/cycle6"/>
    <dgm:cxn modelId="{29AEC692-D734-4DA6-89BD-06FEE488F904}" type="presParOf" srcId="{21051D21-0BC2-44A8-8BA3-0649A125869E}" destId="{7DEE0D83-B297-4C0F-8D68-726189DB0AB4}" srcOrd="4" destOrd="0" presId="urn:microsoft.com/office/officeart/2005/8/layout/cycle6"/>
    <dgm:cxn modelId="{4E320EFE-2C2E-445B-B42C-745D380CE0F2}" type="presParOf" srcId="{21051D21-0BC2-44A8-8BA3-0649A125869E}" destId="{F5FC6DBB-84CB-437A-B979-7E6603BC1BE6}" srcOrd="5" destOrd="0" presId="urn:microsoft.com/office/officeart/2005/8/layout/cycle6"/>
    <dgm:cxn modelId="{01FD417B-344D-4920-8261-D9C039474874}" type="presParOf" srcId="{21051D21-0BC2-44A8-8BA3-0649A125869E}" destId="{E7B55680-0BEE-4305-A17A-53D68638A636}" srcOrd="6" destOrd="0" presId="urn:microsoft.com/office/officeart/2005/8/layout/cycle6"/>
    <dgm:cxn modelId="{A2070637-4051-461C-8355-50F58927015E}" type="presParOf" srcId="{21051D21-0BC2-44A8-8BA3-0649A125869E}" destId="{86A43B26-B37D-400C-83D5-59A89B89E29A}" srcOrd="7" destOrd="0" presId="urn:microsoft.com/office/officeart/2005/8/layout/cycle6"/>
    <dgm:cxn modelId="{6F485B83-2B62-4795-8B3B-FABC35492978}" type="presParOf" srcId="{21051D21-0BC2-44A8-8BA3-0649A125869E}" destId="{8A1B16E1-B79A-45E2-B685-C41D5DC6400F}" srcOrd="8" destOrd="0" presId="urn:microsoft.com/office/officeart/2005/8/layout/cycle6"/>
    <dgm:cxn modelId="{FC7FDA08-4926-468F-BA8B-9F7004F2F289}" type="presParOf" srcId="{21051D21-0BC2-44A8-8BA3-0649A125869E}" destId="{83247A6D-8BC1-4B6E-B2C0-A75332179A0F}" srcOrd="9" destOrd="0" presId="urn:microsoft.com/office/officeart/2005/8/layout/cycle6"/>
    <dgm:cxn modelId="{B40F11F5-F359-4BF9-A386-045D19D2ECFD}" type="presParOf" srcId="{21051D21-0BC2-44A8-8BA3-0649A125869E}" destId="{B4BEDFC4-BE81-4EE7-A7E0-6F8CC159E82A}" srcOrd="10" destOrd="0" presId="urn:microsoft.com/office/officeart/2005/8/layout/cycle6"/>
    <dgm:cxn modelId="{5E468FCB-8552-4B2A-AB19-B4C918F2B0DC}" type="presParOf" srcId="{21051D21-0BC2-44A8-8BA3-0649A125869E}" destId="{17D93D75-CC5C-4105-96F4-AB8768AD3A66}" srcOrd="11" destOrd="0" presId="urn:microsoft.com/office/officeart/2005/8/layout/cycle6"/>
    <dgm:cxn modelId="{4CB6B528-EFAC-4BF9-8DFC-70FC2ECB82BE}" type="presParOf" srcId="{21051D21-0BC2-44A8-8BA3-0649A125869E}" destId="{5440A651-B3B1-4F3C-B812-D7E6BFC756A8}" srcOrd="12" destOrd="0" presId="urn:microsoft.com/office/officeart/2005/8/layout/cycle6"/>
    <dgm:cxn modelId="{A0D02CCD-8BA2-43D6-B848-F77BA0AAAA5D}" type="presParOf" srcId="{21051D21-0BC2-44A8-8BA3-0649A125869E}" destId="{2362D10B-5F14-4F69-9FAC-51335149996B}" srcOrd="13" destOrd="0" presId="urn:microsoft.com/office/officeart/2005/8/layout/cycle6"/>
    <dgm:cxn modelId="{4D9CADFC-1550-42D4-A8CB-6B4F334595CD}" type="presParOf" srcId="{21051D21-0BC2-44A8-8BA3-0649A125869E}" destId="{37E0D07B-9AAD-4555-9E35-D2706E61E810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BDE9F78-5584-4542-8D35-AB5471865071}" type="doc">
      <dgm:prSet loTypeId="urn:microsoft.com/office/officeart/2005/8/layout/cycle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F976349-3E6A-4B1E-B5F3-FCEF14EA1849}">
      <dgm:prSet phldrT="[Text]"/>
      <dgm:spPr>
        <a:solidFill>
          <a:srgbClr val="00B050">
            <a:alpha val="80000"/>
          </a:srgbClr>
        </a:solidFill>
      </dgm:spPr>
      <dgm:t>
        <a:bodyPr/>
        <a:lstStyle/>
        <a:p>
          <a:r>
            <a:rPr lang="cs-CZ" dirty="0" smtClean="0"/>
            <a:t>SA</a:t>
          </a:r>
          <a:endParaRPr lang="cs-CZ" dirty="0"/>
        </a:p>
      </dgm:t>
    </dgm:pt>
    <dgm:pt modelId="{2D28B6DD-2844-4F2A-A953-8FDAFFF06DA8}" type="parTrans" cxnId="{A73F120D-2F16-43AB-8371-1B8FCC229C15}">
      <dgm:prSet/>
      <dgm:spPr/>
      <dgm:t>
        <a:bodyPr/>
        <a:lstStyle/>
        <a:p>
          <a:endParaRPr lang="cs-CZ"/>
        </a:p>
      </dgm:t>
    </dgm:pt>
    <dgm:pt modelId="{07173700-2AC1-4A04-8D1C-889476652AD3}" type="sibTrans" cxnId="{A73F120D-2F16-43AB-8371-1B8FCC229C15}">
      <dgm:prSet/>
      <dgm:spPr/>
      <dgm:t>
        <a:bodyPr/>
        <a:lstStyle/>
        <a:p>
          <a:endParaRPr lang="cs-CZ"/>
        </a:p>
      </dgm:t>
    </dgm:pt>
    <dgm:pt modelId="{AA4DFB60-4E74-4A4C-836B-D254DB8F66BF}">
      <dgm:prSet phldrT="[Text]"/>
      <dgm:spPr>
        <a:solidFill>
          <a:srgbClr val="00B050">
            <a:alpha val="80000"/>
          </a:srgbClr>
        </a:solidFill>
      </dgm:spPr>
      <dgm:t>
        <a:bodyPr/>
        <a:lstStyle/>
        <a:p>
          <a:r>
            <a:rPr lang="cs-CZ" dirty="0" smtClean="0"/>
            <a:t>SE</a:t>
          </a:r>
          <a:endParaRPr lang="cs-CZ" dirty="0"/>
        </a:p>
      </dgm:t>
    </dgm:pt>
    <dgm:pt modelId="{B6D3D3D4-ABC7-4290-A0AE-706B7728114B}" type="parTrans" cxnId="{D3A32EBF-A494-43A5-A522-EC0718AD919F}">
      <dgm:prSet/>
      <dgm:spPr/>
      <dgm:t>
        <a:bodyPr/>
        <a:lstStyle/>
        <a:p>
          <a:endParaRPr lang="cs-CZ"/>
        </a:p>
      </dgm:t>
    </dgm:pt>
    <dgm:pt modelId="{99D4CFF2-094D-4CBD-8D06-EE31036683D3}" type="sibTrans" cxnId="{D3A32EBF-A494-43A5-A522-EC0718AD919F}">
      <dgm:prSet/>
      <dgm:spPr/>
      <dgm:t>
        <a:bodyPr/>
        <a:lstStyle/>
        <a:p>
          <a:endParaRPr lang="cs-CZ"/>
        </a:p>
      </dgm:t>
    </dgm:pt>
    <dgm:pt modelId="{28997467-09C2-47D7-B9E7-DAFFA2BEBE99}">
      <dgm:prSet phldrT="[Text]"/>
      <dgm:spPr>
        <a:solidFill>
          <a:srgbClr val="00B050">
            <a:alpha val="80000"/>
          </a:srgbClr>
        </a:solidFill>
      </dgm:spPr>
      <dgm:t>
        <a:bodyPr/>
        <a:lstStyle/>
        <a:p>
          <a:r>
            <a:rPr lang="cs-CZ" dirty="0" smtClean="0"/>
            <a:t>SI</a:t>
          </a:r>
          <a:endParaRPr lang="cs-CZ" dirty="0"/>
        </a:p>
      </dgm:t>
    </dgm:pt>
    <dgm:pt modelId="{5E21C61A-3B43-47B0-8212-D499E8735354}" type="parTrans" cxnId="{24E033E0-EC13-4DEB-AA48-72AEC731ABE1}">
      <dgm:prSet/>
      <dgm:spPr/>
      <dgm:t>
        <a:bodyPr/>
        <a:lstStyle/>
        <a:p>
          <a:endParaRPr lang="cs-CZ"/>
        </a:p>
      </dgm:t>
    </dgm:pt>
    <dgm:pt modelId="{BD11D170-1A05-4132-994D-26DDA67A5412}" type="sibTrans" cxnId="{24E033E0-EC13-4DEB-AA48-72AEC731ABE1}">
      <dgm:prSet/>
      <dgm:spPr/>
      <dgm:t>
        <a:bodyPr/>
        <a:lstStyle/>
        <a:p>
          <a:endParaRPr lang="cs-CZ"/>
        </a:p>
      </dgm:t>
    </dgm:pt>
    <dgm:pt modelId="{FBE46524-61A2-44DB-915C-8AFE1CFB7FCB}">
      <dgm:prSet phldrT="[Text]"/>
      <dgm:spPr>
        <a:solidFill>
          <a:srgbClr val="00B050">
            <a:alpha val="80000"/>
          </a:srgbClr>
        </a:solidFill>
      </dgm:spPr>
      <dgm:t>
        <a:bodyPr/>
        <a:lstStyle/>
        <a:p>
          <a:r>
            <a:rPr lang="cs-CZ" dirty="0" smtClean="0"/>
            <a:t>SO</a:t>
          </a:r>
          <a:endParaRPr lang="cs-CZ" dirty="0"/>
        </a:p>
      </dgm:t>
    </dgm:pt>
    <dgm:pt modelId="{92DE33D9-B2FB-4EFC-B18E-5CA6B1A0BB84}" type="parTrans" cxnId="{1D45FE75-3A47-489C-A81B-7FE8C75BD06F}">
      <dgm:prSet/>
      <dgm:spPr/>
      <dgm:t>
        <a:bodyPr/>
        <a:lstStyle/>
        <a:p>
          <a:endParaRPr lang="cs-CZ"/>
        </a:p>
      </dgm:t>
    </dgm:pt>
    <dgm:pt modelId="{9349EE72-DD77-4153-9060-E53E1E597C71}" type="sibTrans" cxnId="{1D45FE75-3A47-489C-A81B-7FE8C75BD06F}">
      <dgm:prSet/>
      <dgm:spPr/>
      <dgm:t>
        <a:bodyPr/>
        <a:lstStyle/>
        <a:p>
          <a:endParaRPr lang="cs-CZ"/>
        </a:p>
      </dgm:t>
    </dgm:pt>
    <dgm:pt modelId="{494827D7-50F6-4047-8DE5-ED970395326D}">
      <dgm:prSet phldrT="[Text]"/>
      <dgm:spPr>
        <a:solidFill>
          <a:srgbClr val="00B050">
            <a:alpha val="80000"/>
          </a:srgbClr>
        </a:solidFill>
      </dgm:spPr>
      <dgm:t>
        <a:bodyPr/>
        <a:lstStyle/>
        <a:p>
          <a:r>
            <a:rPr lang="cs-CZ" dirty="0" smtClean="0"/>
            <a:t>SU</a:t>
          </a:r>
          <a:endParaRPr lang="cs-CZ" dirty="0"/>
        </a:p>
      </dgm:t>
    </dgm:pt>
    <dgm:pt modelId="{6004E199-43BE-4C15-AFCC-2825DFF79C13}" type="parTrans" cxnId="{8482055E-10A7-41F0-8656-5EA16BA911AD}">
      <dgm:prSet/>
      <dgm:spPr/>
      <dgm:t>
        <a:bodyPr/>
        <a:lstStyle/>
        <a:p>
          <a:endParaRPr lang="cs-CZ"/>
        </a:p>
      </dgm:t>
    </dgm:pt>
    <dgm:pt modelId="{E06D2882-EC16-4AAD-90CB-9D3E8E3B8424}" type="sibTrans" cxnId="{8482055E-10A7-41F0-8656-5EA16BA911AD}">
      <dgm:prSet/>
      <dgm:spPr/>
      <dgm:t>
        <a:bodyPr/>
        <a:lstStyle/>
        <a:p>
          <a:endParaRPr lang="cs-CZ"/>
        </a:p>
      </dgm:t>
    </dgm:pt>
    <dgm:pt modelId="{B5C0E6AD-2446-4853-81DD-06E5B79DFEF8}" type="pres">
      <dgm:prSet presAssocID="{2BDE9F78-5584-4542-8D35-AB5471865071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4AC8CE6-2E8D-4F16-9B04-1E2BA24E1882}" type="pres">
      <dgm:prSet presAssocID="{7F976349-3E6A-4B1E-B5F3-FCEF14EA1849}" presName="node" presStyleLbl="node1" presStyleIdx="0" presStyleCnt="5" custRadScaleRad="99233" custRadScaleInc="2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B8BDCB-8516-4A49-98EF-D20E0C06E19F}" type="pres">
      <dgm:prSet presAssocID="{7F976349-3E6A-4B1E-B5F3-FCEF14EA1849}" presName="spNode" presStyleCnt="0"/>
      <dgm:spPr/>
    </dgm:pt>
    <dgm:pt modelId="{6C8D2665-3C75-430F-B311-CF61F7F1C790}" type="pres">
      <dgm:prSet presAssocID="{07173700-2AC1-4A04-8D1C-889476652AD3}" presName="sibTrans" presStyleLbl="sibTrans1D1" presStyleIdx="0" presStyleCnt="5"/>
      <dgm:spPr/>
      <dgm:t>
        <a:bodyPr/>
        <a:lstStyle/>
        <a:p>
          <a:endParaRPr lang="cs-CZ"/>
        </a:p>
      </dgm:t>
    </dgm:pt>
    <dgm:pt modelId="{557566A8-8058-4612-A517-081D8A65C48E}" type="pres">
      <dgm:prSet presAssocID="{AA4DFB60-4E74-4A4C-836B-D254DB8F66BF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1A2601-222B-42CB-9F47-D0AA25B16227}" type="pres">
      <dgm:prSet presAssocID="{AA4DFB60-4E74-4A4C-836B-D254DB8F66BF}" presName="spNode" presStyleCnt="0"/>
      <dgm:spPr/>
    </dgm:pt>
    <dgm:pt modelId="{8BE3A219-9AEC-4833-833F-F559F49302CB}" type="pres">
      <dgm:prSet presAssocID="{99D4CFF2-094D-4CBD-8D06-EE31036683D3}" presName="sibTrans" presStyleLbl="sibTrans1D1" presStyleIdx="1" presStyleCnt="5"/>
      <dgm:spPr/>
      <dgm:t>
        <a:bodyPr/>
        <a:lstStyle/>
        <a:p>
          <a:endParaRPr lang="cs-CZ"/>
        </a:p>
      </dgm:t>
    </dgm:pt>
    <dgm:pt modelId="{84760EA0-D5EC-484E-A564-10F8507543D7}" type="pres">
      <dgm:prSet presAssocID="{28997467-09C2-47D7-B9E7-DAFFA2BEBE99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644BF0-7982-4983-A658-FF17454212DD}" type="pres">
      <dgm:prSet presAssocID="{28997467-09C2-47D7-B9E7-DAFFA2BEBE99}" presName="spNode" presStyleCnt="0"/>
      <dgm:spPr/>
    </dgm:pt>
    <dgm:pt modelId="{B96BCECD-2E34-4218-968A-6D76988B0CA1}" type="pres">
      <dgm:prSet presAssocID="{BD11D170-1A05-4132-994D-26DDA67A5412}" presName="sibTrans" presStyleLbl="sibTrans1D1" presStyleIdx="2" presStyleCnt="5"/>
      <dgm:spPr/>
      <dgm:t>
        <a:bodyPr/>
        <a:lstStyle/>
        <a:p>
          <a:endParaRPr lang="cs-CZ"/>
        </a:p>
      </dgm:t>
    </dgm:pt>
    <dgm:pt modelId="{4A222A17-19CD-4ECB-8771-A76678CD541D}" type="pres">
      <dgm:prSet presAssocID="{FBE46524-61A2-44DB-915C-8AFE1CFB7FCB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F7CBC3-35AF-4C41-AA1F-F741231D20FF}" type="pres">
      <dgm:prSet presAssocID="{FBE46524-61A2-44DB-915C-8AFE1CFB7FCB}" presName="spNode" presStyleCnt="0"/>
      <dgm:spPr/>
    </dgm:pt>
    <dgm:pt modelId="{1FA8FFA0-4295-40FE-AD42-8DB8A0E9770D}" type="pres">
      <dgm:prSet presAssocID="{9349EE72-DD77-4153-9060-E53E1E597C71}" presName="sibTrans" presStyleLbl="sibTrans1D1" presStyleIdx="3" presStyleCnt="5"/>
      <dgm:spPr/>
      <dgm:t>
        <a:bodyPr/>
        <a:lstStyle/>
        <a:p>
          <a:endParaRPr lang="cs-CZ"/>
        </a:p>
      </dgm:t>
    </dgm:pt>
    <dgm:pt modelId="{6C6F0FF1-213F-4D91-9517-6304FF6CD2FC}" type="pres">
      <dgm:prSet presAssocID="{494827D7-50F6-4047-8DE5-ED970395326D}" presName="node" presStyleLbl="node1" presStyleIdx="4" presStyleCnt="5" custRadScaleRad="99978" custRadScaleInc="46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CF8265-FFB3-4F0D-A5A3-80C3F289FE0D}" type="pres">
      <dgm:prSet presAssocID="{494827D7-50F6-4047-8DE5-ED970395326D}" presName="spNode" presStyleCnt="0"/>
      <dgm:spPr/>
    </dgm:pt>
    <dgm:pt modelId="{72B2F78D-5856-4EAB-B4F1-C12EE407B2E7}" type="pres">
      <dgm:prSet presAssocID="{E06D2882-EC16-4AAD-90CB-9D3E8E3B8424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29DB6B36-D4FC-4858-8928-E75E948C3320}" type="presOf" srcId="{BD11D170-1A05-4132-994D-26DDA67A5412}" destId="{B96BCECD-2E34-4218-968A-6D76988B0CA1}" srcOrd="0" destOrd="0" presId="urn:microsoft.com/office/officeart/2005/8/layout/cycle6"/>
    <dgm:cxn modelId="{E590891B-A7C1-466A-94C5-8BF60A9F9831}" type="presOf" srcId="{494827D7-50F6-4047-8DE5-ED970395326D}" destId="{6C6F0FF1-213F-4D91-9517-6304FF6CD2FC}" srcOrd="0" destOrd="0" presId="urn:microsoft.com/office/officeart/2005/8/layout/cycle6"/>
    <dgm:cxn modelId="{3F0EA45B-0390-4349-A67B-6407AD04DFE5}" type="presOf" srcId="{07173700-2AC1-4A04-8D1C-889476652AD3}" destId="{6C8D2665-3C75-430F-B311-CF61F7F1C790}" srcOrd="0" destOrd="0" presId="urn:microsoft.com/office/officeart/2005/8/layout/cycle6"/>
    <dgm:cxn modelId="{7E1B0C1A-C4DB-47D0-A586-227FB0F01BC6}" type="presOf" srcId="{7F976349-3E6A-4B1E-B5F3-FCEF14EA1849}" destId="{04AC8CE6-2E8D-4F16-9B04-1E2BA24E1882}" srcOrd="0" destOrd="0" presId="urn:microsoft.com/office/officeart/2005/8/layout/cycle6"/>
    <dgm:cxn modelId="{D3A32EBF-A494-43A5-A522-EC0718AD919F}" srcId="{2BDE9F78-5584-4542-8D35-AB5471865071}" destId="{AA4DFB60-4E74-4A4C-836B-D254DB8F66BF}" srcOrd="1" destOrd="0" parTransId="{B6D3D3D4-ABC7-4290-A0AE-706B7728114B}" sibTransId="{99D4CFF2-094D-4CBD-8D06-EE31036683D3}"/>
    <dgm:cxn modelId="{A73F120D-2F16-43AB-8371-1B8FCC229C15}" srcId="{2BDE9F78-5584-4542-8D35-AB5471865071}" destId="{7F976349-3E6A-4B1E-B5F3-FCEF14EA1849}" srcOrd="0" destOrd="0" parTransId="{2D28B6DD-2844-4F2A-A953-8FDAFFF06DA8}" sibTransId="{07173700-2AC1-4A04-8D1C-889476652AD3}"/>
    <dgm:cxn modelId="{8EC6ED69-2A55-41D3-972D-FB17F2C7B8E2}" type="presOf" srcId="{AA4DFB60-4E74-4A4C-836B-D254DB8F66BF}" destId="{557566A8-8058-4612-A517-081D8A65C48E}" srcOrd="0" destOrd="0" presId="urn:microsoft.com/office/officeart/2005/8/layout/cycle6"/>
    <dgm:cxn modelId="{40EDF143-CD8F-4903-9A86-BAF3B4CC273E}" type="presOf" srcId="{9349EE72-DD77-4153-9060-E53E1E597C71}" destId="{1FA8FFA0-4295-40FE-AD42-8DB8A0E9770D}" srcOrd="0" destOrd="0" presId="urn:microsoft.com/office/officeart/2005/8/layout/cycle6"/>
    <dgm:cxn modelId="{8482055E-10A7-41F0-8656-5EA16BA911AD}" srcId="{2BDE9F78-5584-4542-8D35-AB5471865071}" destId="{494827D7-50F6-4047-8DE5-ED970395326D}" srcOrd="4" destOrd="0" parTransId="{6004E199-43BE-4C15-AFCC-2825DFF79C13}" sibTransId="{E06D2882-EC16-4AAD-90CB-9D3E8E3B8424}"/>
    <dgm:cxn modelId="{99C7BABF-CDEE-4121-B165-7CE6E9DB328E}" type="presOf" srcId="{28997467-09C2-47D7-B9E7-DAFFA2BEBE99}" destId="{84760EA0-D5EC-484E-A564-10F8507543D7}" srcOrd="0" destOrd="0" presId="urn:microsoft.com/office/officeart/2005/8/layout/cycle6"/>
    <dgm:cxn modelId="{714DD318-AEB4-4D90-8377-0550A2473743}" type="presOf" srcId="{FBE46524-61A2-44DB-915C-8AFE1CFB7FCB}" destId="{4A222A17-19CD-4ECB-8771-A76678CD541D}" srcOrd="0" destOrd="0" presId="urn:microsoft.com/office/officeart/2005/8/layout/cycle6"/>
    <dgm:cxn modelId="{8BA3635F-21D8-4708-AEE8-D13867077526}" type="presOf" srcId="{2BDE9F78-5584-4542-8D35-AB5471865071}" destId="{B5C0E6AD-2446-4853-81DD-06E5B79DFEF8}" srcOrd="0" destOrd="0" presId="urn:microsoft.com/office/officeart/2005/8/layout/cycle6"/>
    <dgm:cxn modelId="{1D45FE75-3A47-489C-A81B-7FE8C75BD06F}" srcId="{2BDE9F78-5584-4542-8D35-AB5471865071}" destId="{FBE46524-61A2-44DB-915C-8AFE1CFB7FCB}" srcOrd="3" destOrd="0" parTransId="{92DE33D9-B2FB-4EFC-B18E-5CA6B1A0BB84}" sibTransId="{9349EE72-DD77-4153-9060-E53E1E597C71}"/>
    <dgm:cxn modelId="{8CA63DE8-5D78-4155-9CEE-D3A6AD3E1BBE}" type="presOf" srcId="{E06D2882-EC16-4AAD-90CB-9D3E8E3B8424}" destId="{72B2F78D-5856-4EAB-B4F1-C12EE407B2E7}" srcOrd="0" destOrd="0" presId="urn:microsoft.com/office/officeart/2005/8/layout/cycle6"/>
    <dgm:cxn modelId="{6F49E33B-387D-4C1F-9842-268F4F065C35}" type="presOf" srcId="{99D4CFF2-094D-4CBD-8D06-EE31036683D3}" destId="{8BE3A219-9AEC-4833-833F-F559F49302CB}" srcOrd="0" destOrd="0" presId="urn:microsoft.com/office/officeart/2005/8/layout/cycle6"/>
    <dgm:cxn modelId="{24E033E0-EC13-4DEB-AA48-72AEC731ABE1}" srcId="{2BDE9F78-5584-4542-8D35-AB5471865071}" destId="{28997467-09C2-47D7-B9E7-DAFFA2BEBE99}" srcOrd="2" destOrd="0" parTransId="{5E21C61A-3B43-47B0-8212-D499E8735354}" sibTransId="{BD11D170-1A05-4132-994D-26DDA67A5412}"/>
    <dgm:cxn modelId="{EC9800FC-A642-4FB0-8DE8-31EAEE9670CF}" type="presParOf" srcId="{B5C0E6AD-2446-4853-81DD-06E5B79DFEF8}" destId="{04AC8CE6-2E8D-4F16-9B04-1E2BA24E1882}" srcOrd="0" destOrd="0" presId="urn:microsoft.com/office/officeart/2005/8/layout/cycle6"/>
    <dgm:cxn modelId="{32D72AFF-069C-43BA-B366-0597C4CF3EF8}" type="presParOf" srcId="{B5C0E6AD-2446-4853-81DD-06E5B79DFEF8}" destId="{8FB8BDCB-8516-4A49-98EF-D20E0C06E19F}" srcOrd="1" destOrd="0" presId="urn:microsoft.com/office/officeart/2005/8/layout/cycle6"/>
    <dgm:cxn modelId="{F2657F39-C0FD-4611-AEDB-52F39B19F5A2}" type="presParOf" srcId="{B5C0E6AD-2446-4853-81DD-06E5B79DFEF8}" destId="{6C8D2665-3C75-430F-B311-CF61F7F1C790}" srcOrd="2" destOrd="0" presId="urn:microsoft.com/office/officeart/2005/8/layout/cycle6"/>
    <dgm:cxn modelId="{253AA4B0-D4AF-45A3-9235-95767ED5353E}" type="presParOf" srcId="{B5C0E6AD-2446-4853-81DD-06E5B79DFEF8}" destId="{557566A8-8058-4612-A517-081D8A65C48E}" srcOrd="3" destOrd="0" presId="urn:microsoft.com/office/officeart/2005/8/layout/cycle6"/>
    <dgm:cxn modelId="{FC709CB8-0885-472C-8658-6AB0E6076581}" type="presParOf" srcId="{B5C0E6AD-2446-4853-81DD-06E5B79DFEF8}" destId="{841A2601-222B-42CB-9F47-D0AA25B16227}" srcOrd="4" destOrd="0" presId="urn:microsoft.com/office/officeart/2005/8/layout/cycle6"/>
    <dgm:cxn modelId="{B7E80C09-048D-442D-A0E1-AE556D725D6D}" type="presParOf" srcId="{B5C0E6AD-2446-4853-81DD-06E5B79DFEF8}" destId="{8BE3A219-9AEC-4833-833F-F559F49302CB}" srcOrd="5" destOrd="0" presId="urn:microsoft.com/office/officeart/2005/8/layout/cycle6"/>
    <dgm:cxn modelId="{24FAB12A-2BCE-42A4-B6FB-7C82DB725E95}" type="presParOf" srcId="{B5C0E6AD-2446-4853-81DD-06E5B79DFEF8}" destId="{84760EA0-D5EC-484E-A564-10F8507543D7}" srcOrd="6" destOrd="0" presId="urn:microsoft.com/office/officeart/2005/8/layout/cycle6"/>
    <dgm:cxn modelId="{33AB28F3-30F3-4C81-9F16-73E2439B94C5}" type="presParOf" srcId="{B5C0E6AD-2446-4853-81DD-06E5B79DFEF8}" destId="{72644BF0-7982-4983-A658-FF17454212DD}" srcOrd="7" destOrd="0" presId="urn:microsoft.com/office/officeart/2005/8/layout/cycle6"/>
    <dgm:cxn modelId="{D07FDD9A-5063-4E53-AB0D-3FC749B8F3DE}" type="presParOf" srcId="{B5C0E6AD-2446-4853-81DD-06E5B79DFEF8}" destId="{B96BCECD-2E34-4218-968A-6D76988B0CA1}" srcOrd="8" destOrd="0" presId="urn:microsoft.com/office/officeart/2005/8/layout/cycle6"/>
    <dgm:cxn modelId="{A5843802-11CC-448A-A560-F997D67A1BD4}" type="presParOf" srcId="{B5C0E6AD-2446-4853-81DD-06E5B79DFEF8}" destId="{4A222A17-19CD-4ECB-8771-A76678CD541D}" srcOrd="9" destOrd="0" presId="urn:microsoft.com/office/officeart/2005/8/layout/cycle6"/>
    <dgm:cxn modelId="{E6F56B60-41F4-41BF-8E32-0763E53F2107}" type="presParOf" srcId="{B5C0E6AD-2446-4853-81DD-06E5B79DFEF8}" destId="{9EF7CBC3-35AF-4C41-AA1F-F741231D20FF}" srcOrd="10" destOrd="0" presId="urn:microsoft.com/office/officeart/2005/8/layout/cycle6"/>
    <dgm:cxn modelId="{60251637-D40D-485A-82F5-FE843922ACFB}" type="presParOf" srcId="{B5C0E6AD-2446-4853-81DD-06E5B79DFEF8}" destId="{1FA8FFA0-4295-40FE-AD42-8DB8A0E9770D}" srcOrd="11" destOrd="0" presId="urn:microsoft.com/office/officeart/2005/8/layout/cycle6"/>
    <dgm:cxn modelId="{9891C4D9-6098-4072-8894-F4144FBA7616}" type="presParOf" srcId="{B5C0E6AD-2446-4853-81DD-06E5B79DFEF8}" destId="{6C6F0FF1-213F-4D91-9517-6304FF6CD2FC}" srcOrd="12" destOrd="0" presId="urn:microsoft.com/office/officeart/2005/8/layout/cycle6"/>
    <dgm:cxn modelId="{4205BC87-6D1A-4BDB-996A-BDF8576B2600}" type="presParOf" srcId="{B5C0E6AD-2446-4853-81DD-06E5B79DFEF8}" destId="{17CF8265-FFB3-4F0D-A5A3-80C3F289FE0D}" srcOrd="13" destOrd="0" presId="urn:microsoft.com/office/officeart/2005/8/layout/cycle6"/>
    <dgm:cxn modelId="{62E04E80-5756-4603-B2D4-610628844C64}" type="presParOf" srcId="{B5C0E6AD-2446-4853-81DD-06E5B79DFEF8}" destId="{72B2F78D-5856-4EAB-B4F1-C12EE407B2E7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BDE9F78-5584-4542-8D35-AB5471865071}" type="doc">
      <dgm:prSet loTypeId="urn:microsoft.com/office/officeart/2005/8/layout/cycle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F976349-3E6A-4B1E-B5F3-FCEF14EA1849}">
      <dgm:prSet phldrT="[Text]"/>
      <dgm:spPr>
        <a:solidFill>
          <a:srgbClr val="0070C0"/>
        </a:solidFill>
      </dgm:spPr>
      <dgm:t>
        <a:bodyPr/>
        <a:lstStyle/>
        <a:p>
          <a:r>
            <a:rPr lang="cs-CZ" dirty="0" smtClean="0"/>
            <a:t>LA</a:t>
          </a:r>
          <a:endParaRPr lang="cs-CZ" dirty="0"/>
        </a:p>
      </dgm:t>
    </dgm:pt>
    <dgm:pt modelId="{2D28B6DD-2844-4F2A-A953-8FDAFFF06DA8}" type="parTrans" cxnId="{A73F120D-2F16-43AB-8371-1B8FCC229C15}">
      <dgm:prSet/>
      <dgm:spPr/>
      <dgm:t>
        <a:bodyPr/>
        <a:lstStyle/>
        <a:p>
          <a:endParaRPr lang="cs-CZ"/>
        </a:p>
      </dgm:t>
    </dgm:pt>
    <dgm:pt modelId="{07173700-2AC1-4A04-8D1C-889476652AD3}" type="sibTrans" cxnId="{A73F120D-2F16-43AB-8371-1B8FCC229C15}">
      <dgm:prSet/>
      <dgm:spPr/>
      <dgm:t>
        <a:bodyPr/>
        <a:lstStyle/>
        <a:p>
          <a:endParaRPr lang="cs-CZ"/>
        </a:p>
      </dgm:t>
    </dgm:pt>
    <dgm:pt modelId="{AA4DFB60-4E74-4A4C-836B-D254DB8F66BF}">
      <dgm:prSet phldrT="[Text]"/>
      <dgm:spPr/>
      <dgm:t>
        <a:bodyPr/>
        <a:lstStyle/>
        <a:p>
          <a:r>
            <a:rPr lang="cs-CZ" dirty="0" smtClean="0"/>
            <a:t>LE</a:t>
          </a:r>
          <a:endParaRPr lang="cs-CZ" dirty="0"/>
        </a:p>
      </dgm:t>
    </dgm:pt>
    <dgm:pt modelId="{B6D3D3D4-ABC7-4290-A0AE-706B7728114B}" type="parTrans" cxnId="{D3A32EBF-A494-43A5-A522-EC0718AD919F}">
      <dgm:prSet/>
      <dgm:spPr/>
      <dgm:t>
        <a:bodyPr/>
        <a:lstStyle/>
        <a:p>
          <a:endParaRPr lang="cs-CZ"/>
        </a:p>
      </dgm:t>
    </dgm:pt>
    <dgm:pt modelId="{99D4CFF2-094D-4CBD-8D06-EE31036683D3}" type="sibTrans" cxnId="{D3A32EBF-A494-43A5-A522-EC0718AD919F}">
      <dgm:prSet/>
      <dgm:spPr/>
      <dgm:t>
        <a:bodyPr/>
        <a:lstStyle/>
        <a:p>
          <a:endParaRPr lang="cs-CZ"/>
        </a:p>
      </dgm:t>
    </dgm:pt>
    <dgm:pt modelId="{28997467-09C2-47D7-B9E7-DAFFA2BEBE99}">
      <dgm:prSet phldrT="[Text]"/>
      <dgm:spPr/>
      <dgm:t>
        <a:bodyPr/>
        <a:lstStyle/>
        <a:p>
          <a:r>
            <a:rPr lang="cs-CZ" dirty="0" smtClean="0"/>
            <a:t>LI</a:t>
          </a:r>
          <a:endParaRPr lang="cs-CZ" dirty="0"/>
        </a:p>
      </dgm:t>
    </dgm:pt>
    <dgm:pt modelId="{5E21C61A-3B43-47B0-8212-D499E8735354}" type="parTrans" cxnId="{24E033E0-EC13-4DEB-AA48-72AEC731ABE1}">
      <dgm:prSet/>
      <dgm:spPr/>
      <dgm:t>
        <a:bodyPr/>
        <a:lstStyle/>
        <a:p>
          <a:endParaRPr lang="cs-CZ"/>
        </a:p>
      </dgm:t>
    </dgm:pt>
    <dgm:pt modelId="{BD11D170-1A05-4132-994D-26DDA67A5412}" type="sibTrans" cxnId="{24E033E0-EC13-4DEB-AA48-72AEC731ABE1}">
      <dgm:prSet/>
      <dgm:spPr/>
      <dgm:t>
        <a:bodyPr/>
        <a:lstStyle/>
        <a:p>
          <a:endParaRPr lang="cs-CZ"/>
        </a:p>
      </dgm:t>
    </dgm:pt>
    <dgm:pt modelId="{FBE46524-61A2-44DB-915C-8AFE1CFB7FCB}">
      <dgm:prSet phldrT="[Text]"/>
      <dgm:spPr/>
      <dgm:t>
        <a:bodyPr/>
        <a:lstStyle/>
        <a:p>
          <a:r>
            <a:rPr lang="cs-CZ" dirty="0" smtClean="0"/>
            <a:t>LO</a:t>
          </a:r>
          <a:endParaRPr lang="cs-CZ" dirty="0"/>
        </a:p>
      </dgm:t>
    </dgm:pt>
    <dgm:pt modelId="{92DE33D9-B2FB-4EFC-B18E-5CA6B1A0BB84}" type="parTrans" cxnId="{1D45FE75-3A47-489C-A81B-7FE8C75BD06F}">
      <dgm:prSet/>
      <dgm:spPr/>
      <dgm:t>
        <a:bodyPr/>
        <a:lstStyle/>
        <a:p>
          <a:endParaRPr lang="cs-CZ"/>
        </a:p>
      </dgm:t>
    </dgm:pt>
    <dgm:pt modelId="{9349EE72-DD77-4153-9060-E53E1E597C71}" type="sibTrans" cxnId="{1D45FE75-3A47-489C-A81B-7FE8C75BD06F}">
      <dgm:prSet/>
      <dgm:spPr/>
      <dgm:t>
        <a:bodyPr/>
        <a:lstStyle/>
        <a:p>
          <a:endParaRPr lang="cs-CZ"/>
        </a:p>
      </dgm:t>
    </dgm:pt>
    <dgm:pt modelId="{494827D7-50F6-4047-8DE5-ED970395326D}">
      <dgm:prSet phldrT="[Text]"/>
      <dgm:spPr/>
      <dgm:t>
        <a:bodyPr/>
        <a:lstStyle/>
        <a:p>
          <a:r>
            <a:rPr lang="cs-CZ" dirty="0" smtClean="0"/>
            <a:t>LU</a:t>
          </a:r>
          <a:endParaRPr lang="cs-CZ" dirty="0"/>
        </a:p>
      </dgm:t>
    </dgm:pt>
    <dgm:pt modelId="{6004E199-43BE-4C15-AFCC-2825DFF79C13}" type="parTrans" cxnId="{8482055E-10A7-41F0-8656-5EA16BA911AD}">
      <dgm:prSet/>
      <dgm:spPr/>
      <dgm:t>
        <a:bodyPr/>
        <a:lstStyle/>
        <a:p>
          <a:endParaRPr lang="cs-CZ"/>
        </a:p>
      </dgm:t>
    </dgm:pt>
    <dgm:pt modelId="{E06D2882-EC16-4AAD-90CB-9D3E8E3B8424}" type="sibTrans" cxnId="{8482055E-10A7-41F0-8656-5EA16BA911AD}">
      <dgm:prSet/>
      <dgm:spPr/>
      <dgm:t>
        <a:bodyPr/>
        <a:lstStyle/>
        <a:p>
          <a:endParaRPr lang="cs-CZ"/>
        </a:p>
      </dgm:t>
    </dgm:pt>
    <dgm:pt modelId="{B5C0E6AD-2446-4853-81DD-06E5B79DFEF8}" type="pres">
      <dgm:prSet presAssocID="{2BDE9F78-5584-4542-8D35-AB5471865071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4AC8CE6-2E8D-4F16-9B04-1E2BA24E1882}" type="pres">
      <dgm:prSet presAssocID="{7F976349-3E6A-4B1E-B5F3-FCEF14EA1849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B8BDCB-8516-4A49-98EF-D20E0C06E19F}" type="pres">
      <dgm:prSet presAssocID="{7F976349-3E6A-4B1E-B5F3-FCEF14EA1849}" presName="spNode" presStyleCnt="0"/>
      <dgm:spPr/>
    </dgm:pt>
    <dgm:pt modelId="{6C8D2665-3C75-430F-B311-CF61F7F1C790}" type="pres">
      <dgm:prSet presAssocID="{07173700-2AC1-4A04-8D1C-889476652AD3}" presName="sibTrans" presStyleLbl="sibTrans1D1" presStyleIdx="0" presStyleCnt="5"/>
      <dgm:spPr/>
      <dgm:t>
        <a:bodyPr/>
        <a:lstStyle/>
        <a:p>
          <a:endParaRPr lang="cs-CZ"/>
        </a:p>
      </dgm:t>
    </dgm:pt>
    <dgm:pt modelId="{557566A8-8058-4612-A517-081D8A65C48E}" type="pres">
      <dgm:prSet presAssocID="{AA4DFB60-4E74-4A4C-836B-D254DB8F66BF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1A2601-222B-42CB-9F47-D0AA25B16227}" type="pres">
      <dgm:prSet presAssocID="{AA4DFB60-4E74-4A4C-836B-D254DB8F66BF}" presName="spNode" presStyleCnt="0"/>
      <dgm:spPr/>
    </dgm:pt>
    <dgm:pt modelId="{8BE3A219-9AEC-4833-833F-F559F49302CB}" type="pres">
      <dgm:prSet presAssocID="{99D4CFF2-094D-4CBD-8D06-EE31036683D3}" presName="sibTrans" presStyleLbl="sibTrans1D1" presStyleIdx="1" presStyleCnt="5"/>
      <dgm:spPr/>
      <dgm:t>
        <a:bodyPr/>
        <a:lstStyle/>
        <a:p>
          <a:endParaRPr lang="cs-CZ"/>
        </a:p>
      </dgm:t>
    </dgm:pt>
    <dgm:pt modelId="{84760EA0-D5EC-484E-A564-10F8507543D7}" type="pres">
      <dgm:prSet presAssocID="{28997467-09C2-47D7-B9E7-DAFFA2BEBE99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644BF0-7982-4983-A658-FF17454212DD}" type="pres">
      <dgm:prSet presAssocID="{28997467-09C2-47D7-B9E7-DAFFA2BEBE99}" presName="spNode" presStyleCnt="0"/>
      <dgm:spPr/>
    </dgm:pt>
    <dgm:pt modelId="{B96BCECD-2E34-4218-968A-6D76988B0CA1}" type="pres">
      <dgm:prSet presAssocID="{BD11D170-1A05-4132-994D-26DDA67A5412}" presName="sibTrans" presStyleLbl="sibTrans1D1" presStyleIdx="2" presStyleCnt="5"/>
      <dgm:spPr/>
      <dgm:t>
        <a:bodyPr/>
        <a:lstStyle/>
        <a:p>
          <a:endParaRPr lang="cs-CZ"/>
        </a:p>
      </dgm:t>
    </dgm:pt>
    <dgm:pt modelId="{4A222A17-19CD-4ECB-8771-A76678CD541D}" type="pres">
      <dgm:prSet presAssocID="{FBE46524-61A2-44DB-915C-8AFE1CFB7FCB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F7CBC3-35AF-4C41-AA1F-F741231D20FF}" type="pres">
      <dgm:prSet presAssocID="{FBE46524-61A2-44DB-915C-8AFE1CFB7FCB}" presName="spNode" presStyleCnt="0"/>
      <dgm:spPr/>
    </dgm:pt>
    <dgm:pt modelId="{1FA8FFA0-4295-40FE-AD42-8DB8A0E9770D}" type="pres">
      <dgm:prSet presAssocID="{9349EE72-DD77-4153-9060-E53E1E597C71}" presName="sibTrans" presStyleLbl="sibTrans1D1" presStyleIdx="3" presStyleCnt="5"/>
      <dgm:spPr/>
      <dgm:t>
        <a:bodyPr/>
        <a:lstStyle/>
        <a:p>
          <a:endParaRPr lang="cs-CZ"/>
        </a:p>
      </dgm:t>
    </dgm:pt>
    <dgm:pt modelId="{6C6F0FF1-213F-4D91-9517-6304FF6CD2FC}" type="pres">
      <dgm:prSet presAssocID="{494827D7-50F6-4047-8DE5-ED970395326D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CF8265-FFB3-4F0D-A5A3-80C3F289FE0D}" type="pres">
      <dgm:prSet presAssocID="{494827D7-50F6-4047-8DE5-ED970395326D}" presName="spNode" presStyleCnt="0"/>
      <dgm:spPr/>
    </dgm:pt>
    <dgm:pt modelId="{72B2F78D-5856-4EAB-B4F1-C12EE407B2E7}" type="pres">
      <dgm:prSet presAssocID="{E06D2882-EC16-4AAD-90CB-9D3E8E3B8424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4A7AFB2F-48C6-4560-A189-73344E935940}" type="presOf" srcId="{9349EE72-DD77-4153-9060-E53E1E597C71}" destId="{1FA8FFA0-4295-40FE-AD42-8DB8A0E9770D}" srcOrd="0" destOrd="0" presId="urn:microsoft.com/office/officeart/2005/8/layout/cycle6"/>
    <dgm:cxn modelId="{6F0C6DA2-C8FD-4BC6-8B05-BCD66B8E1F98}" type="presOf" srcId="{494827D7-50F6-4047-8DE5-ED970395326D}" destId="{6C6F0FF1-213F-4D91-9517-6304FF6CD2FC}" srcOrd="0" destOrd="0" presId="urn:microsoft.com/office/officeart/2005/8/layout/cycle6"/>
    <dgm:cxn modelId="{D3A32EBF-A494-43A5-A522-EC0718AD919F}" srcId="{2BDE9F78-5584-4542-8D35-AB5471865071}" destId="{AA4DFB60-4E74-4A4C-836B-D254DB8F66BF}" srcOrd="1" destOrd="0" parTransId="{B6D3D3D4-ABC7-4290-A0AE-706B7728114B}" sibTransId="{99D4CFF2-094D-4CBD-8D06-EE31036683D3}"/>
    <dgm:cxn modelId="{A73F120D-2F16-43AB-8371-1B8FCC229C15}" srcId="{2BDE9F78-5584-4542-8D35-AB5471865071}" destId="{7F976349-3E6A-4B1E-B5F3-FCEF14EA1849}" srcOrd="0" destOrd="0" parTransId="{2D28B6DD-2844-4F2A-A953-8FDAFFF06DA8}" sibTransId="{07173700-2AC1-4A04-8D1C-889476652AD3}"/>
    <dgm:cxn modelId="{3FD8442E-F9D2-4D7A-A174-11ADB809D438}" type="presOf" srcId="{99D4CFF2-094D-4CBD-8D06-EE31036683D3}" destId="{8BE3A219-9AEC-4833-833F-F559F49302CB}" srcOrd="0" destOrd="0" presId="urn:microsoft.com/office/officeart/2005/8/layout/cycle6"/>
    <dgm:cxn modelId="{9926672C-02B9-496A-A5BD-9D8AD88FC53F}" type="presOf" srcId="{28997467-09C2-47D7-B9E7-DAFFA2BEBE99}" destId="{84760EA0-D5EC-484E-A564-10F8507543D7}" srcOrd="0" destOrd="0" presId="urn:microsoft.com/office/officeart/2005/8/layout/cycle6"/>
    <dgm:cxn modelId="{3FC88878-AEFB-4FC8-A507-7EF6CDE0CF46}" type="presOf" srcId="{E06D2882-EC16-4AAD-90CB-9D3E8E3B8424}" destId="{72B2F78D-5856-4EAB-B4F1-C12EE407B2E7}" srcOrd="0" destOrd="0" presId="urn:microsoft.com/office/officeart/2005/8/layout/cycle6"/>
    <dgm:cxn modelId="{672935DE-02AC-4CCB-9B24-EEC477C59761}" type="presOf" srcId="{2BDE9F78-5584-4542-8D35-AB5471865071}" destId="{B5C0E6AD-2446-4853-81DD-06E5B79DFEF8}" srcOrd="0" destOrd="0" presId="urn:microsoft.com/office/officeart/2005/8/layout/cycle6"/>
    <dgm:cxn modelId="{8482055E-10A7-41F0-8656-5EA16BA911AD}" srcId="{2BDE9F78-5584-4542-8D35-AB5471865071}" destId="{494827D7-50F6-4047-8DE5-ED970395326D}" srcOrd="4" destOrd="0" parTransId="{6004E199-43BE-4C15-AFCC-2825DFF79C13}" sibTransId="{E06D2882-EC16-4AAD-90CB-9D3E8E3B8424}"/>
    <dgm:cxn modelId="{C1FA6DE7-1DE9-4DCC-B2FF-4383CA766920}" type="presOf" srcId="{7F976349-3E6A-4B1E-B5F3-FCEF14EA1849}" destId="{04AC8CE6-2E8D-4F16-9B04-1E2BA24E1882}" srcOrd="0" destOrd="0" presId="urn:microsoft.com/office/officeart/2005/8/layout/cycle6"/>
    <dgm:cxn modelId="{05454616-4F75-4201-8163-3D1A3A2D6DAF}" type="presOf" srcId="{BD11D170-1A05-4132-994D-26DDA67A5412}" destId="{B96BCECD-2E34-4218-968A-6D76988B0CA1}" srcOrd="0" destOrd="0" presId="urn:microsoft.com/office/officeart/2005/8/layout/cycle6"/>
    <dgm:cxn modelId="{4A2486E8-3864-46F5-B4F8-6CB5635E31A3}" type="presOf" srcId="{07173700-2AC1-4A04-8D1C-889476652AD3}" destId="{6C8D2665-3C75-430F-B311-CF61F7F1C790}" srcOrd="0" destOrd="0" presId="urn:microsoft.com/office/officeart/2005/8/layout/cycle6"/>
    <dgm:cxn modelId="{81402F83-E60F-4609-A1FA-14EDFFC46D27}" type="presOf" srcId="{FBE46524-61A2-44DB-915C-8AFE1CFB7FCB}" destId="{4A222A17-19CD-4ECB-8771-A76678CD541D}" srcOrd="0" destOrd="0" presId="urn:microsoft.com/office/officeart/2005/8/layout/cycle6"/>
    <dgm:cxn modelId="{51452A96-1E89-4D44-96DE-025EC876F87F}" type="presOf" srcId="{AA4DFB60-4E74-4A4C-836B-D254DB8F66BF}" destId="{557566A8-8058-4612-A517-081D8A65C48E}" srcOrd="0" destOrd="0" presId="urn:microsoft.com/office/officeart/2005/8/layout/cycle6"/>
    <dgm:cxn modelId="{1D45FE75-3A47-489C-A81B-7FE8C75BD06F}" srcId="{2BDE9F78-5584-4542-8D35-AB5471865071}" destId="{FBE46524-61A2-44DB-915C-8AFE1CFB7FCB}" srcOrd="3" destOrd="0" parTransId="{92DE33D9-B2FB-4EFC-B18E-5CA6B1A0BB84}" sibTransId="{9349EE72-DD77-4153-9060-E53E1E597C71}"/>
    <dgm:cxn modelId="{24E033E0-EC13-4DEB-AA48-72AEC731ABE1}" srcId="{2BDE9F78-5584-4542-8D35-AB5471865071}" destId="{28997467-09C2-47D7-B9E7-DAFFA2BEBE99}" srcOrd="2" destOrd="0" parTransId="{5E21C61A-3B43-47B0-8212-D499E8735354}" sibTransId="{BD11D170-1A05-4132-994D-26DDA67A5412}"/>
    <dgm:cxn modelId="{0230C864-C60D-43A2-8FD1-E564EABF137D}" type="presParOf" srcId="{B5C0E6AD-2446-4853-81DD-06E5B79DFEF8}" destId="{04AC8CE6-2E8D-4F16-9B04-1E2BA24E1882}" srcOrd="0" destOrd="0" presId="urn:microsoft.com/office/officeart/2005/8/layout/cycle6"/>
    <dgm:cxn modelId="{1569E2D1-E77B-4CFE-B056-AA82D967281D}" type="presParOf" srcId="{B5C0E6AD-2446-4853-81DD-06E5B79DFEF8}" destId="{8FB8BDCB-8516-4A49-98EF-D20E0C06E19F}" srcOrd="1" destOrd="0" presId="urn:microsoft.com/office/officeart/2005/8/layout/cycle6"/>
    <dgm:cxn modelId="{A7613BED-EA2C-487D-B099-AE36CC816ED1}" type="presParOf" srcId="{B5C0E6AD-2446-4853-81DD-06E5B79DFEF8}" destId="{6C8D2665-3C75-430F-B311-CF61F7F1C790}" srcOrd="2" destOrd="0" presId="urn:microsoft.com/office/officeart/2005/8/layout/cycle6"/>
    <dgm:cxn modelId="{1F0BC3EC-665E-4133-930C-66D7C142D4B7}" type="presParOf" srcId="{B5C0E6AD-2446-4853-81DD-06E5B79DFEF8}" destId="{557566A8-8058-4612-A517-081D8A65C48E}" srcOrd="3" destOrd="0" presId="urn:microsoft.com/office/officeart/2005/8/layout/cycle6"/>
    <dgm:cxn modelId="{99AF1BF1-9FF5-4231-8539-8BC2D664F1FD}" type="presParOf" srcId="{B5C0E6AD-2446-4853-81DD-06E5B79DFEF8}" destId="{841A2601-222B-42CB-9F47-D0AA25B16227}" srcOrd="4" destOrd="0" presId="urn:microsoft.com/office/officeart/2005/8/layout/cycle6"/>
    <dgm:cxn modelId="{DFE7316F-571E-4338-A870-72D1A8A8E9A6}" type="presParOf" srcId="{B5C0E6AD-2446-4853-81DD-06E5B79DFEF8}" destId="{8BE3A219-9AEC-4833-833F-F559F49302CB}" srcOrd="5" destOrd="0" presId="urn:microsoft.com/office/officeart/2005/8/layout/cycle6"/>
    <dgm:cxn modelId="{25913203-83B4-4F06-B1BF-EA41EEC42D78}" type="presParOf" srcId="{B5C0E6AD-2446-4853-81DD-06E5B79DFEF8}" destId="{84760EA0-D5EC-484E-A564-10F8507543D7}" srcOrd="6" destOrd="0" presId="urn:microsoft.com/office/officeart/2005/8/layout/cycle6"/>
    <dgm:cxn modelId="{B56F71ED-75CA-44A0-A7FC-0A4A806DD280}" type="presParOf" srcId="{B5C0E6AD-2446-4853-81DD-06E5B79DFEF8}" destId="{72644BF0-7982-4983-A658-FF17454212DD}" srcOrd="7" destOrd="0" presId="urn:microsoft.com/office/officeart/2005/8/layout/cycle6"/>
    <dgm:cxn modelId="{7A822BC7-C591-42D3-AE6F-686620B31C7A}" type="presParOf" srcId="{B5C0E6AD-2446-4853-81DD-06E5B79DFEF8}" destId="{B96BCECD-2E34-4218-968A-6D76988B0CA1}" srcOrd="8" destOrd="0" presId="urn:microsoft.com/office/officeart/2005/8/layout/cycle6"/>
    <dgm:cxn modelId="{2A15DC89-F040-4C80-9356-CE79FC0FCB4B}" type="presParOf" srcId="{B5C0E6AD-2446-4853-81DD-06E5B79DFEF8}" destId="{4A222A17-19CD-4ECB-8771-A76678CD541D}" srcOrd="9" destOrd="0" presId="urn:microsoft.com/office/officeart/2005/8/layout/cycle6"/>
    <dgm:cxn modelId="{BBAD331C-C4A3-4271-B9EC-D0A3209B105E}" type="presParOf" srcId="{B5C0E6AD-2446-4853-81DD-06E5B79DFEF8}" destId="{9EF7CBC3-35AF-4C41-AA1F-F741231D20FF}" srcOrd="10" destOrd="0" presId="urn:microsoft.com/office/officeart/2005/8/layout/cycle6"/>
    <dgm:cxn modelId="{27455364-3D18-498F-8210-6ED83D05BD0A}" type="presParOf" srcId="{B5C0E6AD-2446-4853-81DD-06E5B79DFEF8}" destId="{1FA8FFA0-4295-40FE-AD42-8DB8A0E9770D}" srcOrd="11" destOrd="0" presId="urn:microsoft.com/office/officeart/2005/8/layout/cycle6"/>
    <dgm:cxn modelId="{5AF9B58B-FAF6-4A46-A1B0-80C9C819C11A}" type="presParOf" srcId="{B5C0E6AD-2446-4853-81DD-06E5B79DFEF8}" destId="{6C6F0FF1-213F-4D91-9517-6304FF6CD2FC}" srcOrd="12" destOrd="0" presId="urn:microsoft.com/office/officeart/2005/8/layout/cycle6"/>
    <dgm:cxn modelId="{50EC6D5F-C4CA-4BEE-9544-6FEEA1BCFC23}" type="presParOf" srcId="{B5C0E6AD-2446-4853-81DD-06E5B79DFEF8}" destId="{17CF8265-FFB3-4F0D-A5A3-80C3F289FE0D}" srcOrd="13" destOrd="0" presId="urn:microsoft.com/office/officeart/2005/8/layout/cycle6"/>
    <dgm:cxn modelId="{4506914D-CD13-48D6-A456-157FF91854CA}" type="presParOf" srcId="{B5C0E6AD-2446-4853-81DD-06E5B79DFEF8}" destId="{72B2F78D-5856-4EAB-B4F1-C12EE407B2E7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BDE9F78-5584-4542-8D35-AB5471865071}" type="doc">
      <dgm:prSet loTypeId="urn:microsoft.com/office/officeart/2005/8/layout/cycle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F976349-3E6A-4B1E-B5F3-FCEF14EA1849}">
      <dgm:prSet phldrT="[Text]"/>
      <dgm:spPr>
        <a:solidFill>
          <a:srgbClr val="FF0066">
            <a:alpha val="78000"/>
          </a:srgbClr>
        </a:solidFill>
      </dgm:spPr>
      <dgm:t>
        <a:bodyPr/>
        <a:lstStyle/>
        <a:p>
          <a:r>
            <a:rPr lang="cs-CZ" dirty="0" smtClean="0"/>
            <a:t>PA</a:t>
          </a:r>
          <a:endParaRPr lang="cs-CZ" dirty="0"/>
        </a:p>
      </dgm:t>
    </dgm:pt>
    <dgm:pt modelId="{2D28B6DD-2844-4F2A-A953-8FDAFFF06DA8}" type="parTrans" cxnId="{A73F120D-2F16-43AB-8371-1B8FCC229C15}">
      <dgm:prSet/>
      <dgm:spPr/>
      <dgm:t>
        <a:bodyPr/>
        <a:lstStyle/>
        <a:p>
          <a:endParaRPr lang="cs-CZ"/>
        </a:p>
      </dgm:t>
    </dgm:pt>
    <dgm:pt modelId="{07173700-2AC1-4A04-8D1C-889476652AD3}" type="sibTrans" cxnId="{A73F120D-2F16-43AB-8371-1B8FCC229C15}">
      <dgm:prSet/>
      <dgm:spPr/>
      <dgm:t>
        <a:bodyPr/>
        <a:lstStyle/>
        <a:p>
          <a:endParaRPr lang="cs-CZ"/>
        </a:p>
      </dgm:t>
    </dgm:pt>
    <dgm:pt modelId="{AA4DFB60-4E74-4A4C-836B-D254DB8F66BF}">
      <dgm:prSet phldrT="[Text]"/>
      <dgm:spPr>
        <a:solidFill>
          <a:srgbClr val="FF0066">
            <a:alpha val="78000"/>
          </a:srgbClr>
        </a:solidFill>
      </dgm:spPr>
      <dgm:t>
        <a:bodyPr/>
        <a:lstStyle/>
        <a:p>
          <a:r>
            <a:rPr lang="cs-CZ" dirty="0" smtClean="0"/>
            <a:t>PE</a:t>
          </a:r>
          <a:endParaRPr lang="cs-CZ" dirty="0"/>
        </a:p>
      </dgm:t>
    </dgm:pt>
    <dgm:pt modelId="{B6D3D3D4-ABC7-4290-A0AE-706B7728114B}" type="parTrans" cxnId="{D3A32EBF-A494-43A5-A522-EC0718AD919F}">
      <dgm:prSet/>
      <dgm:spPr/>
      <dgm:t>
        <a:bodyPr/>
        <a:lstStyle/>
        <a:p>
          <a:endParaRPr lang="cs-CZ"/>
        </a:p>
      </dgm:t>
    </dgm:pt>
    <dgm:pt modelId="{99D4CFF2-094D-4CBD-8D06-EE31036683D3}" type="sibTrans" cxnId="{D3A32EBF-A494-43A5-A522-EC0718AD919F}">
      <dgm:prSet/>
      <dgm:spPr/>
      <dgm:t>
        <a:bodyPr/>
        <a:lstStyle/>
        <a:p>
          <a:endParaRPr lang="cs-CZ"/>
        </a:p>
      </dgm:t>
    </dgm:pt>
    <dgm:pt modelId="{28997467-09C2-47D7-B9E7-DAFFA2BEBE99}">
      <dgm:prSet phldrT="[Text]"/>
      <dgm:spPr>
        <a:solidFill>
          <a:srgbClr val="FF0066">
            <a:alpha val="78000"/>
          </a:srgbClr>
        </a:solidFill>
      </dgm:spPr>
      <dgm:t>
        <a:bodyPr/>
        <a:lstStyle/>
        <a:p>
          <a:r>
            <a:rPr lang="cs-CZ" dirty="0" smtClean="0"/>
            <a:t>PI</a:t>
          </a:r>
          <a:endParaRPr lang="cs-CZ" dirty="0"/>
        </a:p>
      </dgm:t>
    </dgm:pt>
    <dgm:pt modelId="{5E21C61A-3B43-47B0-8212-D499E8735354}" type="parTrans" cxnId="{24E033E0-EC13-4DEB-AA48-72AEC731ABE1}">
      <dgm:prSet/>
      <dgm:spPr/>
      <dgm:t>
        <a:bodyPr/>
        <a:lstStyle/>
        <a:p>
          <a:endParaRPr lang="cs-CZ"/>
        </a:p>
      </dgm:t>
    </dgm:pt>
    <dgm:pt modelId="{BD11D170-1A05-4132-994D-26DDA67A5412}" type="sibTrans" cxnId="{24E033E0-EC13-4DEB-AA48-72AEC731ABE1}">
      <dgm:prSet/>
      <dgm:spPr/>
      <dgm:t>
        <a:bodyPr/>
        <a:lstStyle/>
        <a:p>
          <a:endParaRPr lang="cs-CZ"/>
        </a:p>
      </dgm:t>
    </dgm:pt>
    <dgm:pt modelId="{FBE46524-61A2-44DB-915C-8AFE1CFB7FCB}">
      <dgm:prSet phldrT="[Text]"/>
      <dgm:spPr>
        <a:solidFill>
          <a:srgbClr val="FF0066">
            <a:alpha val="78000"/>
          </a:srgbClr>
        </a:solidFill>
      </dgm:spPr>
      <dgm:t>
        <a:bodyPr/>
        <a:lstStyle/>
        <a:p>
          <a:r>
            <a:rPr lang="cs-CZ" dirty="0" smtClean="0"/>
            <a:t>PO</a:t>
          </a:r>
          <a:endParaRPr lang="cs-CZ" dirty="0"/>
        </a:p>
      </dgm:t>
    </dgm:pt>
    <dgm:pt modelId="{92DE33D9-B2FB-4EFC-B18E-5CA6B1A0BB84}" type="parTrans" cxnId="{1D45FE75-3A47-489C-A81B-7FE8C75BD06F}">
      <dgm:prSet/>
      <dgm:spPr/>
      <dgm:t>
        <a:bodyPr/>
        <a:lstStyle/>
        <a:p>
          <a:endParaRPr lang="cs-CZ"/>
        </a:p>
      </dgm:t>
    </dgm:pt>
    <dgm:pt modelId="{9349EE72-DD77-4153-9060-E53E1E597C71}" type="sibTrans" cxnId="{1D45FE75-3A47-489C-A81B-7FE8C75BD06F}">
      <dgm:prSet/>
      <dgm:spPr/>
      <dgm:t>
        <a:bodyPr/>
        <a:lstStyle/>
        <a:p>
          <a:endParaRPr lang="cs-CZ"/>
        </a:p>
      </dgm:t>
    </dgm:pt>
    <dgm:pt modelId="{494827D7-50F6-4047-8DE5-ED970395326D}">
      <dgm:prSet phldrT="[Text]"/>
      <dgm:spPr>
        <a:solidFill>
          <a:srgbClr val="FF0066">
            <a:alpha val="78000"/>
          </a:srgbClr>
        </a:solidFill>
      </dgm:spPr>
      <dgm:t>
        <a:bodyPr/>
        <a:lstStyle/>
        <a:p>
          <a:r>
            <a:rPr lang="cs-CZ" dirty="0" smtClean="0"/>
            <a:t>PU</a:t>
          </a:r>
          <a:endParaRPr lang="cs-CZ" dirty="0"/>
        </a:p>
      </dgm:t>
    </dgm:pt>
    <dgm:pt modelId="{6004E199-43BE-4C15-AFCC-2825DFF79C13}" type="parTrans" cxnId="{8482055E-10A7-41F0-8656-5EA16BA911AD}">
      <dgm:prSet/>
      <dgm:spPr/>
      <dgm:t>
        <a:bodyPr/>
        <a:lstStyle/>
        <a:p>
          <a:endParaRPr lang="cs-CZ"/>
        </a:p>
      </dgm:t>
    </dgm:pt>
    <dgm:pt modelId="{E06D2882-EC16-4AAD-90CB-9D3E8E3B8424}" type="sibTrans" cxnId="{8482055E-10A7-41F0-8656-5EA16BA911AD}">
      <dgm:prSet/>
      <dgm:spPr/>
      <dgm:t>
        <a:bodyPr/>
        <a:lstStyle/>
        <a:p>
          <a:endParaRPr lang="cs-CZ"/>
        </a:p>
      </dgm:t>
    </dgm:pt>
    <dgm:pt modelId="{B5C0E6AD-2446-4853-81DD-06E5B79DFEF8}" type="pres">
      <dgm:prSet presAssocID="{2BDE9F78-5584-4542-8D35-AB5471865071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4AC8CE6-2E8D-4F16-9B04-1E2BA24E1882}" type="pres">
      <dgm:prSet presAssocID="{7F976349-3E6A-4B1E-B5F3-FCEF14EA1849}" presName="node" presStyleLbl="node1" presStyleIdx="0" presStyleCnt="5" custRadScaleRad="99273" custRadScaleInc="-73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B8BDCB-8516-4A49-98EF-D20E0C06E19F}" type="pres">
      <dgm:prSet presAssocID="{7F976349-3E6A-4B1E-B5F3-FCEF14EA1849}" presName="spNode" presStyleCnt="0"/>
      <dgm:spPr/>
    </dgm:pt>
    <dgm:pt modelId="{6C8D2665-3C75-430F-B311-CF61F7F1C790}" type="pres">
      <dgm:prSet presAssocID="{07173700-2AC1-4A04-8D1C-889476652AD3}" presName="sibTrans" presStyleLbl="sibTrans1D1" presStyleIdx="0" presStyleCnt="5"/>
      <dgm:spPr/>
      <dgm:t>
        <a:bodyPr/>
        <a:lstStyle/>
        <a:p>
          <a:endParaRPr lang="cs-CZ"/>
        </a:p>
      </dgm:t>
    </dgm:pt>
    <dgm:pt modelId="{557566A8-8058-4612-A517-081D8A65C48E}" type="pres">
      <dgm:prSet presAssocID="{AA4DFB60-4E74-4A4C-836B-D254DB8F66BF}" presName="node" presStyleLbl="node1" presStyleIdx="1" presStyleCnt="5" custRadScaleRad="96865" custRadScaleInc="35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1A2601-222B-42CB-9F47-D0AA25B16227}" type="pres">
      <dgm:prSet presAssocID="{AA4DFB60-4E74-4A4C-836B-D254DB8F66BF}" presName="spNode" presStyleCnt="0"/>
      <dgm:spPr/>
    </dgm:pt>
    <dgm:pt modelId="{8BE3A219-9AEC-4833-833F-F559F49302CB}" type="pres">
      <dgm:prSet presAssocID="{99D4CFF2-094D-4CBD-8D06-EE31036683D3}" presName="sibTrans" presStyleLbl="sibTrans1D1" presStyleIdx="1" presStyleCnt="5"/>
      <dgm:spPr/>
      <dgm:t>
        <a:bodyPr/>
        <a:lstStyle/>
        <a:p>
          <a:endParaRPr lang="cs-CZ"/>
        </a:p>
      </dgm:t>
    </dgm:pt>
    <dgm:pt modelId="{84760EA0-D5EC-484E-A564-10F8507543D7}" type="pres">
      <dgm:prSet presAssocID="{28997467-09C2-47D7-B9E7-DAFFA2BEBE99}" presName="node" presStyleLbl="node1" presStyleIdx="2" presStyleCnt="5" custRadScaleRad="100187" custRadScaleInc="108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644BF0-7982-4983-A658-FF17454212DD}" type="pres">
      <dgm:prSet presAssocID="{28997467-09C2-47D7-B9E7-DAFFA2BEBE99}" presName="spNode" presStyleCnt="0"/>
      <dgm:spPr/>
    </dgm:pt>
    <dgm:pt modelId="{B96BCECD-2E34-4218-968A-6D76988B0CA1}" type="pres">
      <dgm:prSet presAssocID="{BD11D170-1A05-4132-994D-26DDA67A5412}" presName="sibTrans" presStyleLbl="sibTrans1D1" presStyleIdx="2" presStyleCnt="5"/>
      <dgm:spPr/>
      <dgm:t>
        <a:bodyPr/>
        <a:lstStyle/>
        <a:p>
          <a:endParaRPr lang="cs-CZ"/>
        </a:p>
      </dgm:t>
    </dgm:pt>
    <dgm:pt modelId="{4A222A17-19CD-4ECB-8771-A76678CD541D}" type="pres">
      <dgm:prSet presAssocID="{FBE46524-61A2-44DB-915C-8AFE1CFB7FCB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F7CBC3-35AF-4C41-AA1F-F741231D20FF}" type="pres">
      <dgm:prSet presAssocID="{FBE46524-61A2-44DB-915C-8AFE1CFB7FCB}" presName="spNode" presStyleCnt="0"/>
      <dgm:spPr/>
    </dgm:pt>
    <dgm:pt modelId="{1FA8FFA0-4295-40FE-AD42-8DB8A0E9770D}" type="pres">
      <dgm:prSet presAssocID="{9349EE72-DD77-4153-9060-E53E1E597C71}" presName="sibTrans" presStyleLbl="sibTrans1D1" presStyleIdx="3" presStyleCnt="5"/>
      <dgm:spPr/>
      <dgm:t>
        <a:bodyPr/>
        <a:lstStyle/>
        <a:p>
          <a:endParaRPr lang="cs-CZ"/>
        </a:p>
      </dgm:t>
    </dgm:pt>
    <dgm:pt modelId="{6C6F0FF1-213F-4D91-9517-6304FF6CD2FC}" type="pres">
      <dgm:prSet presAssocID="{494827D7-50F6-4047-8DE5-ED970395326D}" presName="node" presStyleLbl="node1" presStyleIdx="4" presStyleCnt="5" custRadScaleRad="98695" custRadScaleInc="-488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CF8265-FFB3-4F0D-A5A3-80C3F289FE0D}" type="pres">
      <dgm:prSet presAssocID="{494827D7-50F6-4047-8DE5-ED970395326D}" presName="spNode" presStyleCnt="0"/>
      <dgm:spPr/>
    </dgm:pt>
    <dgm:pt modelId="{72B2F78D-5856-4EAB-B4F1-C12EE407B2E7}" type="pres">
      <dgm:prSet presAssocID="{E06D2882-EC16-4AAD-90CB-9D3E8E3B8424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2D4ABF69-6954-4C3A-90B8-A713277FB63B}" type="presOf" srcId="{9349EE72-DD77-4153-9060-E53E1E597C71}" destId="{1FA8FFA0-4295-40FE-AD42-8DB8A0E9770D}" srcOrd="0" destOrd="0" presId="urn:microsoft.com/office/officeart/2005/8/layout/cycle6"/>
    <dgm:cxn modelId="{13CD80EC-033C-41DA-9D9A-9086D282BF4E}" type="presOf" srcId="{BD11D170-1A05-4132-994D-26DDA67A5412}" destId="{B96BCECD-2E34-4218-968A-6D76988B0CA1}" srcOrd="0" destOrd="0" presId="urn:microsoft.com/office/officeart/2005/8/layout/cycle6"/>
    <dgm:cxn modelId="{D3A32EBF-A494-43A5-A522-EC0718AD919F}" srcId="{2BDE9F78-5584-4542-8D35-AB5471865071}" destId="{AA4DFB60-4E74-4A4C-836B-D254DB8F66BF}" srcOrd="1" destOrd="0" parTransId="{B6D3D3D4-ABC7-4290-A0AE-706B7728114B}" sibTransId="{99D4CFF2-094D-4CBD-8D06-EE31036683D3}"/>
    <dgm:cxn modelId="{7B77B239-DED3-4C4C-8843-F65FA935F70F}" type="presOf" srcId="{07173700-2AC1-4A04-8D1C-889476652AD3}" destId="{6C8D2665-3C75-430F-B311-CF61F7F1C790}" srcOrd="0" destOrd="0" presId="urn:microsoft.com/office/officeart/2005/8/layout/cycle6"/>
    <dgm:cxn modelId="{A73F120D-2F16-43AB-8371-1B8FCC229C15}" srcId="{2BDE9F78-5584-4542-8D35-AB5471865071}" destId="{7F976349-3E6A-4B1E-B5F3-FCEF14EA1849}" srcOrd="0" destOrd="0" parTransId="{2D28B6DD-2844-4F2A-A953-8FDAFFF06DA8}" sibTransId="{07173700-2AC1-4A04-8D1C-889476652AD3}"/>
    <dgm:cxn modelId="{8482055E-10A7-41F0-8656-5EA16BA911AD}" srcId="{2BDE9F78-5584-4542-8D35-AB5471865071}" destId="{494827D7-50F6-4047-8DE5-ED970395326D}" srcOrd="4" destOrd="0" parTransId="{6004E199-43BE-4C15-AFCC-2825DFF79C13}" sibTransId="{E06D2882-EC16-4AAD-90CB-9D3E8E3B8424}"/>
    <dgm:cxn modelId="{0D05FBDC-8CD8-4A56-AFD1-74DB7F2A8F01}" type="presOf" srcId="{494827D7-50F6-4047-8DE5-ED970395326D}" destId="{6C6F0FF1-213F-4D91-9517-6304FF6CD2FC}" srcOrd="0" destOrd="0" presId="urn:microsoft.com/office/officeart/2005/8/layout/cycle6"/>
    <dgm:cxn modelId="{B0985459-E9A4-44F7-824B-EBF0B38648A3}" type="presOf" srcId="{99D4CFF2-094D-4CBD-8D06-EE31036683D3}" destId="{8BE3A219-9AEC-4833-833F-F559F49302CB}" srcOrd="0" destOrd="0" presId="urn:microsoft.com/office/officeart/2005/8/layout/cycle6"/>
    <dgm:cxn modelId="{17559DB8-FC73-4C24-B057-341F5203A912}" type="presOf" srcId="{FBE46524-61A2-44DB-915C-8AFE1CFB7FCB}" destId="{4A222A17-19CD-4ECB-8771-A76678CD541D}" srcOrd="0" destOrd="0" presId="urn:microsoft.com/office/officeart/2005/8/layout/cycle6"/>
    <dgm:cxn modelId="{FBB6D35E-02AC-45C4-8C7A-7FA53D193031}" type="presOf" srcId="{7F976349-3E6A-4B1E-B5F3-FCEF14EA1849}" destId="{04AC8CE6-2E8D-4F16-9B04-1E2BA24E1882}" srcOrd="0" destOrd="0" presId="urn:microsoft.com/office/officeart/2005/8/layout/cycle6"/>
    <dgm:cxn modelId="{4FD03160-2205-45E0-AD29-5619F55EDABC}" type="presOf" srcId="{AA4DFB60-4E74-4A4C-836B-D254DB8F66BF}" destId="{557566A8-8058-4612-A517-081D8A65C48E}" srcOrd="0" destOrd="0" presId="urn:microsoft.com/office/officeart/2005/8/layout/cycle6"/>
    <dgm:cxn modelId="{B8C58347-88A9-4642-817A-A2A19CB4F7B2}" type="presOf" srcId="{28997467-09C2-47D7-B9E7-DAFFA2BEBE99}" destId="{84760EA0-D5EC-484E-A564-10F8507543D7}" srcOrd="0" destOrd="0" presId="urn:microsoft.com/office/officeart/2005/8/layout/cycle6"/>
    <dgm:cxn modelId="{D24CFBED-8BF0-4F0D-BDE3-89BAA625FB47}" type="presOf" srcId="{2BDE9F78-5584-4542-8D35-AB5471865071}" destId="{B5C0E6AD-2446-4853-81DD-06E5B79DFEF8}" srcOrd="0" destOrd="0" presId="urn:microsoft.com/office/officeart/2005/8/layout/cycle6"/>
    <dgm:cxn modelId="{2BDE23D2-48E7-4198-9465-CD06DA73ABA6}" type="presOf" srcId="{E06D2882-EC16-4AAD-90CB-9D3E8E3B8424}" destId="{72B2F78D-5856-4EAB-B4F1-C12EE407B2E7}" srcOrd="0" destOrd="0" presId="urn:microsoft.com/office/officeart/2005/8/layout/cycle6"/>
    <dgm:cxn modelId="{1D45FE75-3A47-489C-A81B-7FE8C75BD06F}" srcId="{2BDE9F78-5584-4542-8D35-AB5471865071}" destId="{FBE46524-61A2-44DB-915C-8AFE1CFB7FCB}" srcOrd="3" destOrd="0" parTransId="{92DE33D9-B2FB-4EFC-B18E-5CA6B1A0BB84}" sibTransId="{9349EE72-DD77-4153-9060-E53E1E597C71}"/>
    <dgm:cxn modelId="{24E033E0-EC13-4DEB-AA48-72AEC731ABE1}" srcId="{2BDE9F78-5584-4542-8D35-AB5471865071}" destId="{28997467-09C2-47D7-B9E7-DAFFA2BEBE99}" srcOrd="2" destOrd="0" parTransId="{5E21C61A-3B43-47B0-8212-D499E8735354}" sibTransId="{BD11D170-1A05-4132-994D-26DDA67A5412}"/>
    <dgm:cxn modelId="{9EE380B2-D0EB-4767-926D-A6F4547F1673}" type="presParOf" srcId="{B5C0E6AD-2446-4853-81DD-06E5B79DFEF8}" destId="{04AC8CE6-2E8D-4F16-9B04-1E2BA24E1882}" srcOrd="0" destOrd="0" presId="urn:microsoft.com/office/officeart/2005/8/layout/cycle6"/>
    <dgm:cxn modelId="{E1372355-E7E8-4CD5-BF96-82D361CCB943}" type="presParOf" srcId="{B5C0E6AD-2446-4853-81DD-06E5B79DFEF8}" destId="{8FB8BDCB-8516-4A49-98EF-D20E0C06E19F}" srcOrd="1" destOrd="0" presId="urn:microsoft.com/office/officeart/2005/8/layout/cycle6"/>
    <dgm:cxn modelId="{23A214FF-2131-4FBE-B2A8-D12CAD92B50C}" type="presParOf" srcId="{B5C0E6AD-2446-4853-81DD-06E5B79DFEF8}" destId="{6C8D2665-3C75-430F-B311-CF61F7F1C790}" srcOrd="2" destOrd="0" presId="urn:microsoft.com/office/officeart/2005/8/layout/cycle6"/>
    <dgm:cxn modelId="{FF68379A-AE17-4F26-8807-470E7075D020}" type="presParOf" srcId="{B5C0E6AD-2446-4853-81DD-06E5B79DFEF8}" destId="{557566A8-8058-4612-A517-081D8A65C48E}" srcOrd="3" destOrd="0" presId="urn:microsoft.com/office/officeart/2005/8/layout/cycle6"/>
    <dgm:cxn modelId="{EE3E52E0-94DD-42CF-882B-AD56010EFF67}" type="presParOf" srcId="{B5C0E6AD-2446-4853-81DD-06E5B79DFEF8}" destId="{841A2601-222B-42CB-9F47-D0AA25B16227}" srcOrd="4" destOrd="0" presId="urn:microsoft.com/office/officeart/2005/8/layout/cycle6"/>
    <dgm:cxn modelId="{F25147F4-92F8-4C4F-BF77-B8FEED7E8A0F}" type="presParOf" srcId="{B5C0E6AD-2446-4853-81DD-06E5B79DFEF8}" destId="{8BE3A219-9AEC-4833-833F-F559F49302CB}" srcOrd="5" destOrd="0" presId="urn:microsoft.com/office/officeart/2005/8/layout/cycle6"/>
    <dgm:cxn modelId="{181209FE-BC5F-462D-8CB7-94176C285A61}" type="presParOf" srcId="{B5C0E6AD-2446-4853-81DD-06E5B79DFEF8}" destId="{84760EA0-D5EC-484E-A564-10F8507543D7}" srcOrd="6" destOrd="0" presId="urn:microsoft.com/office/officeart/2005/8/layout/cycle6"/>
    <dgm:cxn modelId="{8E5A5229-B5B0-4304-961F-3B2ECDDE43BE}" type="presParOf" srcId="{B5C0E6AD-2446-4853-81DD-06E5B79DFEF8}" destId="{72644BF0-7982-4983-A658-FF17454212DD}" srcOrd="7" destOrd="0" presId="urn:microsoft.com/office/officeart/2005/8/layout/cycle6"/>
    <dgm:cxn modelId="{9EEFCAEB-E082-4D6C-957E-C3D1D018F1ED}" type="presParOf" srcId="{B5C0E6AD-2446-4853-81DD-06E5B79DFEF8}" destId="{B96BCECD-2E34-4218-968A-6D76988B0CA1}" srcOrd="8" destOrd="0" presId="urn:microsoft.com/office/officeart/2005/8/layout/cycle6"/>
    <dgm:cxn modelId="{4EBDBDA7-B4D6-4A28-A8BF-35B4543B0FD2}" type="presParOf" srcId="{B5C0E6AD-2446-4853-81DD-06E5B79DFEF8}" destId="{4A222A17-19CD-4ECB-8771-A76678CD541D}" srcOrd="9" destOrd="0" presId="urn:microsoft.com/office/officeart/2005/8/layout/cycle6"/>
    <dgm:cxn modelId="{FB733422-6002-40EE-8449-F8E8BB17C4BF}" type="presParOf" srcId="{B5C0E6AD-2446-4853-81DD-06E5B79DFEF8}" destId="{9EF7CBC3-35AF-4C41-AA1F-F741231D20FF}" srcOrd="10" destOrd="0" presId="urn:microsoft.com/office/officeart/2005/8/layout/cycle6"/>
    <dgm:cxn modelId="{B2E0E7F2-486B-4612-A5BF-4FAD5E5016F2}" type="presParOf" srcId="{B5C0E6AD-2446-4853-81DD-06E5B79DFEF8}" destId="{1FA8FFA0-4295-40FE-AD42-8DB8A0E9770D}" srcOrd="11" destOrd="0" presId="urn:microsoft.com/office/officeart/2005/8/layout/cycle6"/>
    <dgm:cxn modelId="{EBF241B6-DD2D-4EB8-8D7C-721F48B78E82}" type="presParOf" srcId="{B5C0E6AD-2446-4853-81DD-06E5B79DFEF8}" destId="{6C6F0FF1-213F-4D91-9517-6304FF6CD2FC}" srcOrd="12" destOrd="0" presId="urn:microsoft.com/office/officeart/2005/8/layout/cycle6"/>
    <dgm:cxn modelId="{8EFD9093-2D2F-4FE5-8F53-8FE8465E3293}" type="presParOf" srcId="{B5C0E6AD-2446-4853-81DD-06E5B79DFEF8}" destId="{17CF8265-FFB3-4F0D-A5A3-80C3F289FE0D}" srcOrd="13" destOrd="0" presId="urn:microsoft.com/office/officeart/2005/8/layout/cycle6"/>
    <dgm:cxn modelId="{0ED4CD93-6DFA-4907-B9EE-B07D3CBB2E92}" type="presParOf" srcId="{B5C0E6AD-2446-4853-81DD-06E5B79DFEF8}" destId="{72B2F78D-5856-4EAB-B4F1-C12EE407B2E7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84CAB7-7705-4A67-BB37-B745F2986177}">
      <dsp:nvSpPr>
        <dsp:cNvPr id="0" name=""/>
        <dsp:cNvSpPr/>
      </dsp:nvSpPr>
      <dsp:spPr>
        <a:xfrm>
          <a:off x="2380505" y="2370"/>
          <a:ext cx="1334988" cy="8677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A</a:t>
          </a:r>
          <a:endParaRPr lang="cs-CZ" sz="3600" kern="1200" dirty="0"/>
        </a:p>
      </dsp:txBody>
      <dsp:txXfrm>
        <a:off x="2422865" y="44730"/>
        <a:ext cx="1250268" cy="783022"/>
      </dsp:txXfrm>
    </dsp:sp>
    <dsp:sp modelId="{87052F6B-C11F-417A-8816-3B63137DEE8F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409246" y="137594"/>
              </a:moveTo>
              <a:arcTo wR="1732594" hR="1732594" stAng="17579295" swAng="195999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E3B95F2-B6ED-41B6-86C3-4FB576FAD83F}">
      <dsp:nvSpPr>
        <dsp:cNvPr id="0" name=""/>
        <dsp:cNvSpPr/>
      </dsp:nvSpPr>
      <dsp:spPr>
        <a:xfrm>
          <a:off x="4028301" y="1199563"/>
          <a:ext cx="1334988" cy="8677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E</a:t>
          </a:r>
          <a:endParaRPr lang="cs-CZ" sz="3600" kern="1200" dirty="0"/>
        </a:p>
      </dsp:txBody>
      <dsp:txXfrm>
        <a:off x="4070661" y="1241923"/>
        <a:ext cx="1250268" cy="783022"/>
      </dsp:txXfrm>
    </dsp:sp>
    <dsp:sp modelId="{4E97AC29-409D-4FE1-A040-D63164287A93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3462825" y="1642133"/>
              </a:moveTo>
              <a:arcTo wR="1732594" hR="1732594" stAng="21420430" swAng="219511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ED42B69-2673-45E2-88BA-DA50E480D798}">
      <dsp:nvSpPr>
        <dsp:cNvPr id="0" name=""/>
        <dsp:cNvSpPr/>
      </dsp:nvSpPr>
      <dsp:spPr>
        <a:xfrm>
          <a:off x="3398899" y="3136663"/>
          <a:ext cx="1334988" cy="8677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I</a:t>
          </a:r>
          <a:endParaRPr lang="cs-CZ" sz="3600" kern="1200" dirty="0"/>
        </a:p>
      </dsp:txBody>
      <dsp:txXfrm>
        <a:off x="3441259" y="3179023"/>
        <a:ext cx="1250268" cy="783022"/>
      </dsp:txXfrm>
    </dsp:sp>
    <dsp:sp modelId="{D6E2ABBE-1820-4F8C-9173-0D57CAC250BF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076618" y="3430690"/>
              </a:moveTo>
              <a:arcTo wR="1732594" hR="1732594" stAng="4712834" swAng="137433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EA69308-A737-4838-A0AC-C4B04B15FA1E}">
      <dsp:nvSpPr>
        <dsp:cNvPr id="0" name=""/>
        <dsp:cNvSpPr/>
      </dsp:nvSpPr>
      <dsp:spPr>
        <a:xfrm>
          <a:off x="1362112" y="3136663"/>
          <a:ext cx="1334988" cy="8677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O</a:t>
          </a:r>
          <a:endParaRPr lang="cs-CZ" sz="3600" kern="1200" dirty="0"/>
        </a:p>
      </dsp:txBody>
      <dsp:txXfrm>
        <a:off x="1404472" y="3179023"/>
        <a:ext cx="1250268" cy="783022"/>
      </dsp:txXfrm>
    </dsp:sp>
    <dsp:sp modelId="{8082AD9D-4B1E-4DCD-A04F-F83B19D04ABF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89352" y="2691206"/>
              </a:moveTo>
              <a:arcTo wR="1732594" hR="1732594" stAng="8784456" swAng="219511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26F7539-36C9-4CD7-92DA-AD3DF4DFA417}">
      <dsp:nvSpPr>
        <dsp:cNvPr id="0" name=""/>
        <dsp:cNvSpPr/>
      </dsp:nvSpPr>
      <dsp:spPr>
        <a:xfrm>
          <a:off x="732710" y="1199563"/>
          <a:ext cx="1334988" cy="8677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U</a:t>
          </a:r>
          <a:endParaRPr lang="cs-CZ" sz="3600" kern="1200" dirty="0"/>
        </a:p>
      </dsp:txBody>
      <dsp:txXfrm>
        <a:off x="775070" y="1241923"/>
        <a:ext cx="1250268" cy="783022"/>
      </dsp:txXfrm>
    </dsp:sp>
    <dsp:sp modelId="{22AC5599-B565-4F14-9B04-763A15E56634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302072" y="755102"/>
              </a:moveTo>
              <a:arcTo wR="1732594" hR="1732594" stAng="12860714" swAng="195999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3BD415-8720-4F54-B56E-94AB1128F1F4}">
      <dsp:nvSpPr>
        <dsp:cNvPr id="0" name=""/>
        <dsp:cNvSpPr/>
      </dsp:nvSpPr>
      <dsp:spPr>
        <a:xfrm>
          <a:off x="2380505" y="2370"/>
          <a:ext cx="1334988" cy="867742"/>
        </a:xfrm>
        <a:prstGeom prst="roundRect">
          <a:avLst/>
        </a:prstGeom>
        <a:solidFill>
          <a:srgbClr val="FF33CC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MA</a:t>
          </a:r>
          <a:endParaRPr lang="cs-CZ" sz="3600" kern="1200" dirty="0"/>
        </a:p>
      </dsp:txBody>
      <dsp:txXfrm>
        <a:off x="2422865" y="44730"/>
        <a:ext cx="1250268" cy="783022"/>
      </dsp:txXfrm>
    </dsp:sp>
    <dsp:sp modelId="{1C290770-66CD-4215-A66D-B459E9C1DC49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409246" y="137594"/>
              </a:moveTo>
              <a:arcTo wR="1732594" hR="1732594" stAng="17579295" swAng="195999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CB80C30-C2B8-4BC3-8CE8-93F7FD4ECCDC}">
      <dsp:nvSpPr>
        <dsp:cNvPr id="0" name=""/>
        <dsp:cNvSpPr/>
      </dsp:nvSpPr>
      <dsp:spPr>
        <a:xfrm>
          <a:off x="4028301" y="1199563"/>
          <a:ext cx="1334988" cy="867742"/>
        </a:xfrm>
        <a:prstGeom prst="roundRect">
          <a:avLst/>
        </a:prstGeom>
        <a:solidFill>
          <a:srgbClr val="FF33CC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ME</a:t>
          </a:r>
          <a:endParaRPr lang="cs-CZ" sz="3600" kern="1200" dirty="0"/>
        </a:p>
      </dsp:txBody>
      <dsp:txXfrm>
        <a:off x="4070661" y="1241923"/>
        <a:ext cx="1250268" cy="783022"/>
      </dsp:txXfrm>
    </dsp:sp>
    <dsp:sp modelId="{F5FC6DBB-84CB-437A-B979-7E6603BC1BE6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3462825" y="1642133"/>
              </a:moveTo>
              <a:arcTo wR="1732594" hR="1732594" stAng="21420430" swAng="219511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7B55680-0BEE-4305-A17A-53D68638A636}">
      <dsp:nvSpPr>
        <dsp:cNvPr id="0" name=""/>
        <dsp:cNvSpPr/>
      </dsp:nvSpPr>
      <dsp:spPr>
        <a:xfrm>
          <a:off x="3398899" y="3136663"/>
          <a:ext cx="1334988" cy="867742"/>
        </a:xfrm>
        <a:prstGeom prst="roundRect">
          <a:avLst/>
        </a:prstGeom>
        <a:solidFill>
          <a:srgbClr val="FF33CC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MI</a:t>
          </a:r>
          <a:endParaRPr lang="cs-CZ" sz="3600" kern="1200" dirty="0"/>
        </a:p>
      </dsp:txBody>
      <dsp:txXfrm>
        <a:off x="3441259" y="3179023"/>
        <a:ext cx="1250268" cy="783022"/>
      </dsp:txXfrm>
    </dsp:sp>
    <dsp:sp modelId="{8A1B16E1-B79A-45E2-B685-C41D5DC6400F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076618" y="3430690"/>
              </a:moveTo>
              <a:arcTo wR="1732594" hR="1732594" stAng="4712834" swAng="137433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3247A6D-8BC1-4B6E-B2C0-A75332179A0F}">
      <dsp:nvSpPr>
        <dsp:cNvPr id="0" name=""/>
        <dsp:cNvSpPr/>
      </dsp:nvSpPr>
      <dsp:spPr>
        <a:xfrm>
          <a:off x="1362112" y="3136663"/>
          <a:ext cx="1334988" cy="867742"/>
        </a:xfrm>
        <a:prstGeom prst="roundRect">
          <a:avLst/>
        </a:prstGeom>
        <a:solidFill>
          <a:srgbClr val="FF33CC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MO</a:t>
          </a:r>
          <a:endParaRPr lang="cs-CZ" sz="3600" kern="1200" dirty="0"/>
        </a:p>
      </dsp:txBody>
      <dsp:txXfrm>
        <a:off x="1404472" y="3179023"/>
        <a:ext cx="1250268" cy="783022"/>
      </dsp:txXfrm>
    </dsp:sp>
    <dsp:sp modelId="{17D93D75-CC5C-4105-96F4-AB8768AD3A66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89352" y="2691206"/>
              </a:moveTo>
              <a:arcTo wR="1732594" hR="1732594" stAng="8784456" swAng="219511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440A651-B3B1-4F3C-B812-D7E6BFC756A8}">
      <dsp:nvSpPr>
        <dsp:cNvPr id="0" name=""/>
        <dsp:cNvSpPr/>
      </dsp:nvSpPr>
      <dsp:spPr>
        <a:xfrm>
          <a:off x="732710" y="1199563"/>
          <a:ext cx="1334988" cy="867742"/>
        </a:xfrm>
        <a:prstGeom prst="roundRect">
          <a:avLst/>
        </a:prstGeom>
        <a:solidFill>
          <a:srgbClr val="FF33CC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MU</a:t>
          </a:r>
          <a:endParaRPr lang="cs-CZ" sz="3600" kern="1200" dirty="0"/>
        </a:p>
      </dsp:txBody>
      <dsp:txXfrm>
        <a:off x="775070" y="1241923"/>
        <a:ext cx="1250268" cy="783022"/>
      </dsp:txXfrm>
    </dsp:sp>
    <dsp:sp modelId="{37E0D07B-9AAD-4555-9E35-D2706E61E810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302072" y="755102"/>
              </a:moveTo>
              <a:arcTo wR="1732594" hR="1732594" stAng="12860714" swAng="195999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AC8CE6-2E8D-4F16-9B04-1E2BA24E1882}">
      <dsp:nvSpPr>
        <dsp:cNvPr id="0" name=""/>
        <dsp:cNvSpPr/>
      </dsp:nvSpPr>
      <dsp:spPr>
        <a:xfrm>
          <a:off x="2399928" y="15769"/>
          <a:ext cx="1334988" cy="867742"/>
        </a:xfrm>
        <a:prstGeom prst="roundRect">
          <a:avLst/>
        </a:prstGeom>
        <a:solidFill>
          <a:srgbClr val="00B050">
            <a:alpha val="80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SA</a:t>
          </a:r>
          <a:endParaRPr lang="cs-CZ" sz="3600" kern="1200" dirty="0"/>
        </a:p>
      </dsp:txBody>
      <dsp:txXfrm>
        <a:off x="2442288" y="58129"/>
        <a:ext cx="1250268" cy="783022"/>
      </dsp:txXfrm>
    </dsp:sp>
    <dsp:sp modelId="{6C8D2665-3C75-430F-B311-CF61F7F1C790}">
      <dsp:nvSpPr>
        <dsp:cNvPr id="0" name=""/>
        <dsp:cNvSpPr/>
      </dsp:nvSpPr>
      <dsp:spPr>
        <a:xfrm>
          <a:off x="1329437" y="456714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414353" y="139770"/>
              </a:moveTo>
              <a:arcTo wR="1732594" hR="1732594" stAng="17590311" swAng="190031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57566A8-8058-4612-A517-081D8A65C48E}">
      <dsp:nvSpPr>
        <dsp:cNvPr id="0" name=""/>
        <dsp:cNvSpPr/>
      </dsp:nvSpPr>
      <dsp:spPr>
        <a:xfrm>
          <a:off x="4028301" y="1199563"/>
          <a:ext cx="1334988" cy="867742"/>
        </a:xfrm>
        <a:prstGeom prst="roundRect">
          <a:avLst/>
        </a:prstGeom>
        <a:solidFill>
          <a:srgbClr val="00B050">
            <a:alpha val="80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SE</a:t>
          </a:r>
          <a:endParaRPr lang="cs-CZ" sz="3600" kern="1200" dirty="0"/>
        </a:p>
      </dsp:txBody>
      <dsp:txXfrm>
        <a:off x="4070661" y="1241923"/>
        <a:ext cx="1250268" cy="783022"/>
      </dsp:txXfrm>
    </dsp:sp>
    <dsp:sp modelId="{8BE3A219-9AEC-4833-833F-F559F49302CB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3462825" y="1642133"/>
              </a:moveTo>
              <a:arcTo wR="1732594" hR="1732594" stAng="21420430" swAng="219511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4760EA0-D5EC-484E-A564-10F8507543D7}">
      <dsp:nvSpPr>
        <dsp:cNvPr id="0" name=""/>
        <dsp:cNvSpPr/>
      </dsp:nvSpPr>
      <dsp:spPr>
        <a:xfrm>
          <a:off x="3398899" y="3136663"/>
          <a:ext cx="1334988" cy="867742"/>
        </a:xfrm>
        <a:prstGeom prst="roundRect">
          <a:avLst/>
        </a:prstGeom>
        <a:solidFill>
          <a:srgbClr val="00B050">
            <a:alpha val="80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SI</a:t>
          </a:r>
          <a:endParaRPr lang="cs-CZ" sz="3600" kern="1200" dirty="0"/>
        </a:p>
      </dsp:txBody>
      <dsp:txXfrm>
        <a:off x="3441259" y="3179023"/>
        <a:ext cx="1250268" cy="783022"/>
      </dsp:txXfrm>
    </dsp:sp>
    <dsp:sp modelId="{B96BCECD-2E34-4218-968A-6D76988B0CA1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076618" y="3430690"/>
              </a:moveTo>
              <a:arcTo wR="1732594" hR="1732594" stAng="4712834" swAng="137433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222A17-19CD-4ECB-8771-A76678CD541D}">
      <dsp:nvSpPr>
        <dsp:cNvPr id="0" name=""/>
        <dsp:cNvSpPr/>
      </dsp:nvSpPr>
      <dsp:spPr>
        <a:xfrm>
          <a:off x="1362112" y="3136663"/>
          <a:ext cx="1334988" cy="867742"/>
        </a:xfrm>
        <a:prstGeom prst="roundRect">
          <a:avLst/>
        </a:prstGeom>
        <a:solidFill>
          <a:srgbClr val="00B050">
            <a:alpha val="80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SO</a:t>
          </a:r>
          <a:endParaRPr lang="cs-CZ" sz="3600" kern="1200" dirty="0"/>
        </a:p>
      </dsp:txBody>
      <dsp:txXfrm>
        <a:off x="1404472" y="3179023"/>
        <a:ext cx="1250268" cy="783022"/>
      </dsp:txXfrm>
    </dsp:sp>
    <dsp:sp modelId="{1FA8FFA0-4295-40FE-AD42-8DB8A0E9770D}">
      <dsp:nvSpPr>
        <dsp:cNvPr id="0" name=""/>
        <dsp:cNvSpPr/>
      </dsp:nvSpPr>
      <dsp:spPr>
        <a:xfrm>
          <a:off x="1315748" y="43675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88847" y="2690445"/>
              </a:moveTo>
              <a:arcTo wR="1732594" hR="1732594" stAng="8786268" swAng="2256689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C6F0FF1-213F-4D91-9517-6304FF6CD2FC}">
      <dsp:nvSpPr>
        <dsp:cNvPr id="0" name=""/>
        <dsp:cNvSpPr/>
      </dsp:nvSpPr>
      <dsp:spPr>
        <a:xfrm>
          <a:off x="743739" y="1167902"/>
          <a:ext cx="1334988" cy="867742"/>
        </a:xfrm>
        <a:prstGeom prst="roundRect">
          <a:avLst/>
        </a:prstGeom>
        <a:solidFill>
          <a:srgbClr val="00B050">
            <a:alpha val="80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SU</a:t>
          </a:r>
          <a:endParaRPr lang="cs-CZ" sz="3600" kern="1200" dirty="0"/>
        </a:p>
      </dsp:txBody>
      <dsp:txXfrm>
        <a:off x="786099" y="1210262"/>
        <a:ext cx="1250268" cy="783022"/>
      </dsp:txXfrm>
    </dsp:sp>
    <dsp:sp modelId="{72B2F78D-5856-4EAB-B4F1-C12EE407B2E7}">
      <dsp:nvSpPr>
        <dsp:cNvPr id="0" name=""/>
        <dsp:cNvSpPr/>
      </dsp:nvSpPr>
      <dsp:spPr>
        <a:xfrm>
          <a:off x="1301629" y="456067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338340" y="704032"/>
              </a:moveTo>
              <a:arcTo wR="1732594" hR="1732594" stAng="12985005" swAng="1907295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AC8CE6-2E8D-4F16-9B04-1E2BA24E1882}">
      <dsp:nvSpPr>
        <dsp:cNvPr id="0" name=""/>
        <dsp:cNvSpPr/>
      </dsp:nvSpPr>
      <dsp:spPr>
        <a:xfrm>
          <a:off x="2380505" y="2370"/>
          <a:ext cx="1334988" cy="867742"/>
        </a:xfrm>
        <a:prstGeom prst="roundRect">
          <a:avLst/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LA</a:t>
          </a:r>
          <a:endParaRPr lang="cs-CZ" sz="3600" kern="1200" dirty="0"/>
        </a:p>
      </dsp:txBody>
      <dsp:txXfrm>
        <a:off x="2422865" y="44730"/>
        <a:ext cx="1250268" cy="783022"/>
      </dsp:txXfrm>
    </dsp:sp>
    <dsp:sp modelId="{6C8D2665-3C75-430F-B311-CF61F7F1C790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409246" y="137594"/>
              </a:moveTo>
              <a:arcTo wR="1732594" hR="1732594" stAng="17579295" swAng="195999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57566A8-8058-4612-A517-081D8A65C48E}">
      <dsp:nvSpPr>
        <dsp:cNvPr id="0" name=""/>
        <dsp:cNvSpPr/>
      </dsp:nvSpPr>
      <dsp:spPr>
        <a:xfrm>
          <a:off x="4028301" y="1199563"/>
          <a:ext cx="1334988" cy="8677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LE</a:t>
          </a:r>
          <a:endParaRPr lang="cs-CZ" sz="3600" kern="1200" dirty="0"/>
        </a:p>
      </dsp:txBody>
      <dsp:txXfrm>
        <a:off x="4070661" y="1241923"/>
        <a:ext cx="1250268" cy="783022"/>
      </dsp:txXfrm>
    </dsp:sp>
    <dsp:sp modelId="{8BE3A219-9AEC-4833-833F-F559F49302CB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3462825" y="1642133"/>
              </a:moveTo>
              <a:arcTo wR="1732594" hR="1732594" stAng="21420430" swAng="219511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4760EA0-D5EC-484E-A564-10F8507543D7}">
      <dsp:nvSpPr>
        <dsp:cNvPr id="0" name=""/>
        <dsp:cNvSpPr/>
      </dsp:nvSpPr>
      <dsp:spPr>
        <a:xfrm>
          <a:off x="3398899" y="3136663"/>
          <a:ext cx="1334988" cy="8677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LI</a:t>
          </a:r>
          <a:endParaRPr lang="cs-CZ" sz="3600" kern="1200" dirty="0"/>
        </a:p>
      </dsp:txBody>
      <dsp:txXfrm>
        <a:off x="3441259" y="3179023"/>
        <a:ext cx="1250268" cy="783022"/>
      </dsp:txXfrm>
    </dsp:sp>
    <dsp:sp modelId="{B96BCECD-2E34-4218-968A-6D76988B0CA1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076618" y="3430690"/>
              </a:moveTo>
              <a:arcTo wR="1732594" hR="1732594" stAng="4712834" swAng="137433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222A17-19CD-4ECB-8771-A76678CD541D}">
      <dsp:nvSpPr>
        <dsp:cNvPr id="0" name=""/>
        <dsp:cNvSpPr/>
      </dsp:nvSpPr>
      <dsp:spPr>
        <a:xfrm>
          <a:off x="1362112" y="3136663"/>
          <a:ext cx="1334988" cy="8677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LO</a:t>
          </a:r>
          <a:endParaRPr lang="cs-CZ" sz="3600" kern="1200" dirty="0"/>
        </a:p>
      </dsp:txBody>
      <dsp:txXfrm>
        <a:off x="1404472" y="3179023"/>
        <a:ext cx="1250268" cy="783022"/>
      </dsp:txXfrm>
    </dsp:sp>
    <dsp:sp modelId="{1FA8FFA0-4295-40FE-AD42-8DB8A0E9770D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89352" y="2691206"/>
              </a:moveTo>
              <a:arcTo wR="1732594" hR="1732594" stAng="8784456" swAng="219511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C6F0FF1-213F-4D91-9517-6304FF6CD2FC}">
      <dsp:nvSpPr>
        <dsp:cNvPr id="0" name=""/>
        <dsp:cNvSpPr/>
      </dsp:nvSpPr>
      <dsp:spPr>
        <a:xfrm>
          <a:off x="732710" y="1199563"/>
          <a:ext cx="1334988" cy="8677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LU</a:t>
          </a:r>
          <a:endParaRPr lang="cs-CZ" sz="3600" kern="1200" dirty="0"/>
        </a:p>
      </dsp:txBody>
      <dsp:txXfrm>
        <a:off x="775070" y="1241923"/>
        <a:ext cx="1250268" cy="783022"/>
      </dsp:txXfrm>
    </dsp:sp>
    <dsp:sp modelId="{72B2F78D-5856-4EAB-B4F1-C12EE407B2E7}">
      <dsp:nvSpPr>
        <dsp:cNvPr id="0" name=""/>
        <dsp:cNvSpPr/>
      </dsp:nvSpPr>
      <dsp:spPr>
        <a:xfrm>
          <a:off x="1315405" y="436241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302072" y="755102"/>
              </a:moveTo>
              <a:arcTo wR="1732594" hR="1732594" stAng="12860714" swAng="1959991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AC8CE6-2E8D-4F16-9B04-1E2BA24E1882}">
      <dsp:nvSpPr>
        <dsp:cNvPr id="0" name=""/>
        <dsp:cNvSpPr/>
      </dsp:nvSpPr>
      <dsp:spPr>
        <a:xfrm>
          <a:off x="2327919" y="15770"/>
          <a:ext cx="1334988" cy="867742"/>
        </a:xfrm>
        <a:prstGeom prst="roundRect">
          <a:avLst/>
        </a:prstGeom>
        <a:solidFill>
          <a:srgbClr val="FF0066">
            <a:alpha val="78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PA</a:t>
          </a:r>
          <a:endParaRPr lang="cs-CZ" sz="3600" kern="1200" dirty="0"/>
        </a:p>
      </dsp:txBody>
      <dsp:txXfrm>
        <a:off x="2370279" y="58130"/>
        <a:ext cx="1250268" cy="783022"/>
      </dsp:txXfrm>
    </dsp:sp>
    <dsp:sp modelId="{6C8D2665-3C75-430F-B311-CF61F7F1C790}">
      <dsp:nvSpPr>
        <dsp:cNvPr id="0" name=""/>
        <dsp:cNvSpPr/>
      </dsp:nvSpPr>
      <dsp:spPr>
        <a:xfrm>
          <a:off x="1239801" y="418965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432588" y="147699"/>
              </a:moveTo>
              <a:arcTo wR="1732594" hR="1732594" stAng="17629765" swAng="204485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57566A8-8058-4612-A517-081D8A65C48E}">
      <dsp:nvSpPr>
        <dsp:cNvPr id="0" name=""/>
        <dsp:cNvSpPr/>
      </dsp:nvSpPr>
      <dsp:spPr>
        <a:xfrm>
          <a:off x="3984107" y="1239911"/>
          <a:ext cx="1334988" cy="867742"/>
        </a:xfrm>
        <a:prstGeom prst="roundRect">
          <a:avLst/>
        </a:prstGeom>
        <a:solidFill>
          <a:srgbClr val="FF0066">
            <a:alpha val="78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PE</a:t>
          </a:r>
          <a:endParaRPr lang="cs-CZ" sz="3600" kern="1200" dirty="0"/>
        </a:p>
      </dsp:txBody>
      <dsp:txXfrm>
        <a:off x="4026467" y="1282271"/>
        <a:ext cx="1250268" cy="783022"/>
      </dsp:txXfrm>
    </dsp:sp>
    <dsp:sp modelId="{8BE3A219-9AEC-4833-833F-F559F49302CB}">
      <dsp:nvSpPr>
        <dsp:cNvPr id="0" name=""/>
        <dsp:cNvSpPr/>
      </dsp:nvSpPr>
      <dsp:spPr>
        <a:xfrm>
          <a:off x="1265639" y="515067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3460383" y="1603649"/>
              </a:moveTo>
              <a:arcTo wR="1732594" hR="1732594" stAng="21343915" swAng="219713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4760EA0-D5EC-484E-A564-10F8507543D7}">
      <dsp:nvSpPr>
        <dsp:cNvPr id="0" name=""/>
        <dsp:cNvSpPr/>
      </dsp:nvSpPr>
      <dsp:spPr>
        <a:xfrm>
          <a:off x="3336033" y="3184133"/>
          <a:ext cx="1334988" cy="867742"/>
        </a:xfrm>
        <a:prstGeom prst="roundRect">
          <a:avLst/>
        </a:prstGeom>
        <a:solidFill>
          <a:srgbClr val="FF0066">
            <a:alpha val="78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PI</a:t>
          </a:r>
          <a:endParaRPr lang="cs-CZ" sz="3600" kern="1200" dirty="0"/>
        </a:p>
      </dsp:txBody>
      <dsp:txXfrm>
        <a:off x="3378393" y="3226493"/>
        <a:ext cx="1250268" cy="783022"/>
      </dsp:txXfrm>
    </dsp:sp>
    <dsp:sp modelId="{B96BCECD-2E34-4218-968A-6D76988B0CA1}">
      <dsp:nvSpPr>
        <dsp:cNvPr id="0" name=""/>
        <dsp:cNvSpPr/>
      </dsp:nvSpPr>
      <dsp:spPr>
        <a:xfrm>
          <a:off x="1324156" y="438075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005567" y="3443550"/>
              </a:moveTo>
              <a:arcTo wR="1732594" hR="1732594" stAng="4856112" swAng="1250038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222A17-19CD-4ECB-8771-A76678CD541D}">
      <dsp:nvSpPr>
        <dsp:cNvPr id="0" name=""/>
        <dsp:cNvSpPr/>
      </dsp:nvSpPr>
      <dsp:spPr>
        <a:xfrm>
          <a:off x="1362112" y="3136663"/>
          <a:ext cx="1334988" cy="867742"/>
        </a:xfrm>
        <a:prstGeom prst="roundRect">
          <a:avLst/>
        </a:prstGeom>
        <a:solidFill>
          <a:srgbClr val="FF0066">
            <a:alpha val="78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PO</a:t>
          </a:r>
          <a:endParaRPr lang="cs-CZ" sz="3600" kern="1200" dirty="0"/>
        </a:p>
      </dsp:txBody>
      <dsp:txXfrm>
        <a:off x="1404472" y="3179023"/>
        <a:ext cx="1250268" cy="783022"/>
      </dsp:txXfrm>
    </dsp:sp>
    <dsp:sp modelId="{1FA8FFA0-4295-40FE-AD42-8DB8A0E9770D}">
      <dsp:nvSpPr>
        <dsp:cNvPr id="0" name=""/>
        <dsp:cNvSpPr/>
      </dsp:nvSpPr>
      <dsp:spPr>
        <a:xfrm>
          <a:off x="1336591" y="468467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68610" y="2659220"/>
              </a:moveTo>
              <a:arcTo wR="1732594" hR="1732594" stAng="8860098" swAng="210420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C6F0FF1-213F-4D91-9517-6304FF6CD2FC}">
      <dsp:nvSpPr>
        <dsp:cNvPr id="0" name=""/>
        <dsp:cNvSpPr/>
      </dsp:nvSpPr>
      <dsp:spPr>
        <a:xfrm>
          <a:off x="743749" y="1239916"/>
          <a:ext cx="1334988" cy="867742"/>
        </a:xfrm>
        <a:prstGeom prst="roundRect">
          <a:avLst/>
        </a:prstGeom>
        <a:solidFill>
          <a:srgbClr val="FF0066">
            <a:alpha val="78000"/>
          </a:srgb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PU</a:t>
          </a:r>
          <a:endParaRPr lang="cs-CZ" sz="3600" kern="1200" dirty="0"/>
        </a:p>
      </dsp:txBody>
      <dsp:txXfrm>
        <a:off x="786109" y="1282276"/>
        <a:ext cx="1250268" cy="783022"/>
      </dsp:txXfrm>
    </dsp:sp>
    <dsp:sp modelId="{72B2F78D-5856-4EAB-B4F1-C12EE407B2E7}">
      <dsp:nvSpPr>
        <dsp:cNvPr id="0" name=""/>
        <dsp:cNvSpPr/>
      </dsp:nvSpPr>
      <dsp:spPr>
        <a:xfrm>
          <a:off x="1341068" y="438120"/>
          <a:ext cx="3465188" cy="3465188"/>
        </a:xfrm>
        <a:custGeom>
          <a:avLst/>
          <a:gdLst/>
          <a:ahLst/>
          <a:cxnLst/>
          <a:rect l="0" t="0" r="0" b="0"/>
          <a:pathLst>
            <a:path>
              <a:moveTo>
                <a:pt x="276415" y="793751"/>
              </a:moveTo>
              <a:arcTo wR="1732594" hR="1732594" stAng="12768666" swAng="188272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06276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36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wipe dir="d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4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openxmlformats.org/officeDocument/2006/relationships/image" Target="../media/image8.wmf"/><Relationship Id="rId5" Type="http://schemas.openxmlformats.org/officeDocument/2006/relationships/diagramColors" Target="../diagrams/colors1.xml"/><Relationship Id="rId10" Type="http://schemas.openxmlformats.org/officeDocument/2006/relationships/image" Target="../media/image7.wmf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diagramLayout" Target="../diagrams/layout2.xml"/><Relationship Id="rId7" Type="http://schemas.openxmlformats.org/officeDocument/2006/relationships/image" Target="../media/image9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openxmlformats.org/officeDocument/2006/relationships/image" Target="../media/image13.jpeg"/><Relationship Id="rId5" Type="http://schemas.openxmlformats.org/officeDocument/2006/relationships/diagramColors" Target="../diagrams/colors2.xml"/><Relationship Id="rId10" Type="http://schemas.openxmlformats.org/officeDocument/2006/relationships/image" Target="../media/image12.wmf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diagramLayout" Target="../diagrams/layout3.xml"/><Relationship Id="rId7" Type="http://schemas.openxmlformats.org/officeDocument/2006/relationships/image" Target="../media/image14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openxmlformats.org/officeDocument/2006/relationships/image" Target="../media/image18.wmf"/><Relationship Id="rId5" Type="http://schemas.openxmlformats.org/officeDocument/2006/relationships/diagramColors" Target="../diagrams/colors3.xml"/><Relationship Id="rId10" Type="http://schemas.openxmlformats.org/officeDocument/2006/relationships/image" Target="../media/image17.wmf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16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diagramLayout" Target="../diagrams/layout4.xml"/><Relationship Id="rId7" Type="http://schemas.openxmlformats.org/officeDocument/2006/relationships/image" Target="../media/image19.wmf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11" Type="http://schemas.openxmlformats.org/officeDocument/2006/relationships/image" Target="../media/image23.jpeg"/><Relationship Id="rId5" Type="http://schemas.openxmlformats.org/officeDocument/2006/relationships/diagramColors" Target="../diagrams/colors4.xml"/><Relationship Id="rId10" Type="http://schemas.openxmlformats.org/officeDocument/2006/relationships/image" Target="../media/image22.jpeg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diagramLayout" Target="../diagrams/layout5.xml"/><Relationship Id="rId7" Type="http://schemas.openxmlformats.org/officeDocument/2006/relationships/image" Target="../media/image24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11" Type="http://schemas.openxmlformats.org/officeDocument/2006/relationships/image" Target="../media/image28.png"/><Relationship Id="rId5" Type="http://schemas.openxmlformats.org/officeDocument/2006/relationships/diagramColors" Target="../diagrams/colors5.xml"/><Relationship Id="rId10" Type="http://schemas.openxmlformats.org/officeDocument/2006/relationships/image" Target="../media/image27.wmf"/><Relationship Id="rId4" Type="http://schemas.openxmlformats.org/officeDocument/2006/relationships/diagramQuickStyle" Target="../diagrams/quickStyle5.xml"/><Relationship Id="rId9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899592" y="4581128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VY_32_INOVACE_XV_2_13_Melodická </a:t>
            </a:r>
            <a:r>
              <a:rPr lang="cs-CZ" dirty="0" smtClean="0"/>
              <a:t>cvičení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</a:t>
            </a:r>
            <a:r>
              <a:rPr lang="cs-CZ" dirty="0" smtClean="0"/>
              <a:t>XV </a:t>
            </a:r>
            <a:r>
              <a:rPr lang="cs-CZ" b="1" dirty="0" smtClean="0"/>
              <a:t>        Sada číslo:   </a:t>
            </a:r>
            <a:r>
              <a:rPr lang="cs-CZ" dirty="0" smtClean="0"/>
              <a:t>2</a:t>
            </a:r>
            <a:r>
              <a:rPr lang="cs-CZ" b="1" dirty="0" smtClean="0"/>
              <a:t>       Pořadové číslo DUM:   </a:t>
            </a:r>
            <a:r>
              <a:rPr lang="cs-CZ" dirty="0" smtClean="0"/>
              <a:t>13</a:t>
            </a:r>
          </a:p>
          <a:p>
            <a:endParaRPr lang="cs-CZ" b="1" dirty="0" smtClean="0"/>
          </a:p>
          <a:p>
            <a:r>
              <a:rPr lang="cs-CZ" b="1" dirty="0" smtClean="0"/>
              <a:t>Autor:  </a:t>
            </a:r>
            <a:r>
              <a:rPr lang="cs-CZ" dirty="0" smtClean="0"/>
              <a:t>Mgr. Eva Komárková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63401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</a:t>
            </a:r>
            <a:r>
              <a:rPr lang="cs-CZ" dirty="0" smtClean="0"/>
              <a:t>   </a:t>
            </a:r>
            <a:r>
              <a:rPr lang="cs-CZ" sz="1600" dirty="0" smtClean="0"/>
              <a:t>Prezentace je určená ke čtení hlásek a slabik a následně k tvoření melodie na tyto slabiky nebo k zopakování melodie podle učitele. Prezentace může být použita na rozezpívání se.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  </a:t>
            </a:r>
            <a:r>
              <a:rPr lang="cs-CZ" sz="1600" dirty="0" smtClean="0"/>
              <a:t>Žák umí zopakovat melodii podle učitele, umí sám vytvořit jednoduchou melodii na dané slabiky.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  </a:t>
            </a:r>
            <a:r>
              <a:rPr lang="cs-CZ" sz="1600" dirty="0" smtClean="0"/>
              <a:t>prezentace</a:t>
            </a:r>
            <a:endParaRPr lang="cs-CZ" dirty="0"/>
          </a:p>
          <a:p>
            <a:r>
              <a:rPr lang="cs-CZ" b="1" dirty="0" smtClean="0"/>
              <a:t>Typická věková skupina:  </a:t>
            </a:r>
            <a:r>
              <a:rPr lang="cs-CZ" sz="1600" dirty="0" smtClean="0"/>
              <a:t>1. třída</a:t>
            </a:r>
          </a:p>
          <a:p>
            <a:endParaRPr lang="cs-CZ" b="1" dirty="0" smtClean="0"/>
          </a:p>
          <a:p>
            <a:r>
              <a:rPr lang="cs-CZ" b="1" dirty="0" smtClean="0"/>
              <a:t>Klíčová slova:  </a:t>
            </a:r>
            <a:r>
              <a:rPr lang="cs-CZ" sz="1600" dirty="0" smtClean="0"/>
              <a:t>hlásky,</a:t>
            </a:r>
            <a:r>
              <a:rPr lang="cs-CZ" sz="1600" b="1" dirty="0" smtClean="0"/>
              <a:t> </a:t>
            </a:r>
            <a:r>
              <a:rPr lang="cs-CZ" sz="1600" dirty="0" smtClean="0"/>
              <a:t>slabiky , melodie</a:t>
            </a:r>
            <a:r>
              <a:rPr lang="cs-CZ" smtClean="0"/>
              <a:t/>
            </a:r>
            <a:br>
              <a:rPr lang="cs-CZ" smtClean="0"/>
            </a:br>
            <a:endParaRPr lang="cs-CZ" smtClean="0"/>
          </a:p>
          <a:p>
            <a:r>
              <a:rPr lang="cs-CZ" b="1" smtClean="0"/>
              <a:t>Pomůcky </a:t>
            </a:r>
            <a:r>
              <a:rPr lang="cs-CZ" b="1" dirty="0" smtClean="0"/>
              <a:t>a materiál:   </a:t>
            </a:r>
            <a:r>
              <a:rPr lang="cs-CZ" sz="1600" dirty="0" smtClean="0"/>
              <a:t>interaktivní tabule</a:t>
            </a:r>
          </a:p>
          <a:p>
            <a:r>
              <a:rPr lang="cs-CZ" b="1" dirty="0" smtClean="0"/>
              <a:t>Potřebný čas pro výuku DUM:  </a:t>
            </a:r>
            <a:r>
              <a:rPr lang="cs-CZ" sz="1600" dirty="0" smtClean="0"/>
              <a:t>15 minut </a:t>
            </a:r>
            <a:r>
              <a:rPr lang="cs-CZ" sz="1600" b="1" dirty="0" smtClean="0"/>
              <a:t> 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   </a:t>
            </a:r>
            <a:r>
              <a:rPr lang="cs-CZ" sz="1600" dirty="0" smtClean="0"/>
              <a:t>Žáci nejprve čtou jednotlivé hlásky a slabiky, které jsou doplněny obrázky. Mohou i obrázky pojmenovat.  </a:t>
            </a:r>
          </a:p>
          <a:p>
            <a:r>
              <a:rPr lang="cs-CZ" b="1" dirty="0" smtClean="0"/>
              <a:t>   </a:t>
            </a:r>
            <a:r>
              <a:rPr lang="cs-CZ" sz="1600" dirty="0" smtClean="0"/>
              <a:t>Dále žákům učitel zazpívá tyto hlásky (slabiky) na jednoduchou melodii. </a:t>
            </a:r>
          </a:p>
          <a:p>
            <a:r>
              <a:rPr lang="cs-CZ" sz="1600" dirty="0" smtClean="0"/>
              <a:t>Žáci ji zkusí zopakovat. Potom se pokusí vymyslet svou vlastní melodii.</a:t>
            </a:r>
            <a:r>
              <a:rPr lang="cs-CZ" b="1" dirty="0" smtClean="0"/>
              <a:t> 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35896" y="0"/>
            <a:ext cx="1830629" cy="1149401"/>
          </a:xfrm>
          <a:prstGeom prst="rect">
            <a:avLst/>
          </a:prstGeom>
          <a:noFill/>
        </p:spPr>
      </p:pic>
      <p:pic>
        <p:nvPicPr>
          <p:cNvPr id="3076" name="Picture 4" descr="C:\Users\Eva\AppData\Local\Microsoft\Windows\Temporary Internet Files\Content.IE5\2291Z0GP\MP900446591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331640" y="4869160"/>
            <a:ext cx="1359006" cy="1759865"/>
          </a:xfrm>
          <a:prstGeom prst="rect">
            <a:avLst/>
          </a:prstGeom>
          <a:noFill/>
        </p:spPr>
      </p:pic>
      <p:pic>
        <p:nvPicPr>
          <p:cNvPr id="3090" name="Picture 18" descr="C:\Users\Eva\AppData\Local\Microsoft\Windows\Temporary Internet Files\Content.IE5\EEMM1IA4\MC90029045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51520" y="1268760"/>
            <a:ext cx="1800200" cy="2128009"/>
          </a:xfrm>
          <a:prstGeom prst="rect">
            <a:avLst/>
          </a:prstGeom>
          <a:noFill/>
        </p:spPr>
      </p:pic>
      <p:pic>
        <p:nvPicPr>
          <p:cNvPr id="3097" name="Picture 25" descr="C:\Users\Eva\AppData\Local\Microsoft\Windows\Temporary Internet Files\Content.IE5\GMQUFGI7\MC900359641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948264" y="1124744"/>
            <a:ext cx="2068474" cy="2088232"/>
          </a:xfrm>
          <a:prstGeom prst="rect">
            <a:avLst/>
          </a:prstGeom>
          <a:noFill/>
        </p:spPr>
      </p:pic>
      <p:pic>
        <p:nvPicPr>
          <p:cNvPr id="3098" name="Picture 26" descr="C:\Users\Eva\AppData\Local\Microsoft\Windows\Temporary Internet Files\Content.IE5\E6TWY17R\MC900359643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444208" y="4437112"/>
            <a:ext cx="1355693" cy="223224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Zástupný symbol pro obsah 2"/>
          <p:cNvSpPr>
            <a:spLocks noGrp="1"/>
          </p:cNvSpPr>
          <p:nvPr/>
        </p:nvSpPr>
        <p:spPr>
          <a:xfrm>
            <a:off x="457200" y="116601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914400" y="126876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1029" name="Picture 5" descr="C:\Users\Eva\AppData\Local\Microsoft\Windows\Temporary Internet Files\Content.IE5\E6TWY17R\MC900438041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331640" y="4941168"/>
            <a:ext cx="1368152" cy="1368152"/>
          </a:xfrm>
          <a:prstGeom prst="rect">
            <a:avLst/>
          </a:prstGeom>
          <a:noFill/>
        </p:spPr>
      </p:pic>
      <p:pic>
        <p:nvPicPr>
          <p:cNvPr id="1031" name="Picture 7" descr="C:\Users\Eva\AppData\Local\Microsoft\Windows\Temporary Internet Files\Content.IE5\EEMM1IA4\MC90019327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1560" y="1988840"/>
            <a:ext cx="1563810" cy="1800200"/>
          </a:xfrm>
          <a:prstGeom prst="rect">
            <a:avLst/>
          </a:prstGeom>
          <a:noFill/>
        </p:spPr>
      </p:pic>
      <p:pic>
        <p:nvPicPr>
          <p:cNvPr id="1038" name="Picture 14" descr="C:\Users\Eva\AppData\Local\Microsoft\Windows\Temporary Internet Files\Content.IE5\2291Z0GP\MC90042412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76256" y="1844824"/>
            <a:ext cx="1847850" cy="1200150"/>
          </a:xfrm>
          <a:prstGeom prst="rect">
            <a:avLst/>
          </a:prstGeom>
          <a:noFill/>
        </p:spPr>
      </p:pic>
      <p:pic>
        <p:nvPicPr>
          <p:cNvPr id="1072" name="Picture 48" descr="C:\Users\Eva\AppData\Local\Microsoft\Windows\Temporary Internet Files\Content.IE5\E6TWY17R\MC900193544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699792" y="0"/>
            <a:ext cx="1503236" cy="1695025"/>
          </a:xfrm>
          <a:prstGeom prst="rect">
            <a:avLst/>
          </a:prstGeom>
          <a:noFill/>
        </p:spPr>
      </p:pic>
      <p:pic>
        <p:nvPicPr>
          <p:cNvPr id="1083" name="Picture 59" descr="C:\Users\Eva\AppData\Local\Microsoft\Windows\Temporary Internet Files\Content.IE5\GMQUFGI7\MP900175453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516216" y="4653136"/>
            <a:ext cx="1857735" cy="124777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98" name="Picture 2" descr="C:\Users\Eva\AppData\Local\Microsoft\Windows\Temporary Internet Files\Content.IE5\GMQUFGI7\MC90008841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95736" y="476672"/>
            <a:ext cx="1575244" cy="1291334"/>
          </a:xfrm>
          <a:prstGeom prst="rect">
            <a:avLst/>
          </a:prstGeom>
          <a:noFill/>
        </p:spPr>
      </p:pic>
      <p:pic>
        <p:nvPicPr>
          <p:cNvPr id="4100" name="Picture 4" descr="C:\Users\Eva\AppData\Local\Microsoft\Windows\Temporary Internet Files\Content.IE5\GMQUFGI7\MC90037014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115616" y="4797152"/>
            <a:ext cx="1739189" cy="1837030"/>
          </a:xfrm>
          <a:prstGeom prst="rect">
            <a:avLst/>
          </a:prstGeom>
          <a:noFill/>
        </p:spPr>
      </p:pic>
      <p:pic>
        <p:nvPicPr>
          <p:cNvPr id="4103" name="Picture 7" descr="C:\Users\Eva\AppData\Local\Microsoft\Windows\Temporary Internet Files\Content.IE5\2291Z0GP\MC900290763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3528" y="1844824"/>
            <a:ext cx="1877286" cy="1852435"/>
          </a:xfrm>
          <a:prstGeom prst="rect">
            <a:avLst/>
          </a:prstGeom>
          <a:noFill/>
        </p:spPr>
      </p:pic>
      <p:pic>
        <p:nvPicPr>
          <p:cNvPr id="4105" name="Picture 9" descr="C:\Users\Eva\AppData\Local\Microsoft\Windows\Temporary Internet Files\Content.IE5\E6TWY17R\MC900199203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660232" y="4869160"/>
            <a:ext cx="1368152" cy="1646872"/>
          </a:xfrm>
          <a:prstGeom prst="rect">
            <a:avLst/>
          </a:prstGeom>
          <a:noFill/>
        </p:spPr>
      </p:pic>
      <p:pic>
        <p:nvPicPr>
          <p:cNvPr id="4107" name="Picture 11" descr="C:\Users\Eva\AppData\Local\Microsoft\Windows\Temporary Internet Files\Content.IE5\EEMM1IA4\MC900358793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020272" y="836712"/>
            <a:ext cx="1512168" cy="278012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Picture 3" descr="C:\Program Files\Microsoft Office\MEDIA\CAGCAT10\j0298897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44208" y="4797152"/>
            <a:ext cx="1806854" cy="1578254"/>
          </a:xfrm>
          <a:prstGeom prst="rect">
            <a:avLst/>
          </a:prstGeom>
          <a:noFill/>
        </p:spPr>
      </p:pic>
      <p:pic>
        <p:nvPicPr>
          <p:cNvPr id="2054" name="Picture 6" descr="C:\Users\Eva\AppData\Local\Microsoft\Windows\Temporary Internet Files\Content.IE5\GMQUFGI7\MC90028721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1520" y="5085184"/>
            <a:ext cx="2609761" cy="1440160"/>
          </a:xfrm>
          <a:prstGeom prst="rect">
            <a:avLst/>
          </a:prstGeom>
          <a:noFill/>
        </p:spPr>
      </p:pic>
      <p:pic>
        <p:nvPicPr>
          <p:cNvPr id="2057" name="Picture 9" descr="C:\Users\Eva\AppData\Local\Microsoft\Windows\Temporary Internet Files\Content.IE5\EEMM1IA4\MC900440389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88224" y="692696"/>
            <a:ext cx="2304256" cy="2304256"/>
          </a:xfrm>
          <a:prstGeom prst="rect">
            <a:avLst/>
          </a:prstGeom>
          <a:noFill/>
        </p:spPr>
      </p:pic>
      <p:pic>
        <p:nvPicPr>
          <p:cNvPr id="5122" name="Picture 2" descr="C:\Users\Eva\Desktop\MP900341597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39552" y="1700807"/>
            <a:ext cx="1325772" cy="1858017"/>
          </a:xfrm>
          <a:prstGeom prst="rect">
            <a:avLst/>
          </a:prstGeom>
          <a:noFill/>
        </p:spPr>
      </p:pic>
      <p:pic>
        <p:nvPicPr>
          <p:cNvPr id="5130" name="Picture 10" descr="C:\Users\Eva\AppData\Local\Microsoft\Windows\Temporary Internet Files\Content.IE5\EEMM1IA4\MP900448314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843808" y="260648"/>
            <a:ext cx="1620181" cy="108012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Eva\Desktop\MC900441280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12160" y="4725144"/>
            <a:ext cx="1944216" cy="1944216"/>
          </a:xfrm>
          <a:prstGeom prst="rect">
            <a:avLst/>
          </a:prstGeom>
          <a:noFill/>
        </p:spPr>
      </p:pic>
      <p:pic>
        <p:nvPicPr>
          <p:cNvPr id="1027" name="Picture 3" descr="C:\Users\Eva\AppData\Local\Microsoft\Windows\Temporary Internet Files\Content.IE5\EEMM1IA4\MC90019913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1520" y="3501008"/>
            <a:ext cx="2524153" cy="792088"/>
          </a:xfrm>
          <a:prstGeom prst="rect">
            <a:avLst/>
          </a:prstGeom>
          <a:noFill/>
        </p:spPr>
      </p:pic>
      <p:pic>
        <p:nvPicPr>
          <p:cNvPr id="1028" name="Picture 4" descr="C:\Users\Eva\AppData\Local\Microsoft\Windows\Temporary Internet Files\Content.IE5\GMQUFGI7\MC900441720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619672" y="5229200"/>
            <a:ext cx="1447056" cy="1447056"/>
          </a:xfrm>
          <a:prstGeom prst="rect">
            <a:avLst/>
          </a:prstGeom>
          <a:noFill/>
        </p:spPr>
      </p:pic>
      <p:pic>
        <p:nvPicPr>
          <p:cNvPr id="1030" name="Picture 6" descr="C:\Users\Eva\AppData\Local\Microsoft\Windows\Temporary Internet Files\Content.IE5\GMQUFGI7\MC900192267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292080" y="-171400"/>
            <a:ext cx="1154315" cy="2160240"/>
          </a:xfrm>
          <a:prstGeom prst="rect">
            <a:avLst/>
          </a:prstGeom>
          <a:noFill/>
        </p:spPr>
      </p:pic>
      <p:pic>
        <p:nvPicPr>
          <p:cNvPr id="1039" name="Picture 15" descr="C:\Users\Eva\AppData\Local\Microsoft\Windows\Temporary Internet Files\Content.IE5\2291Z0GP\MC900441726[1]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660232" y="1340768"/>
            <a:ext cx="2023120" cy="202312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1087</TotalTime>
  <Words>115</Words>
  <Application>Microsoft Office PowerPoint</Application>
  <PresentationFormat>Předvádění na obrazovce (4:3)</PresentationFormat>
  <Paragraphs>55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acer</cp:lastModifiedBy>
  <cp:revision>231</cp:revision>
  <dcterms:created xsi:type="dcterms:W3CDTF">2012-03-26T21:10:22Z</dcterms:created>
  <dcterms:modified xsi:type="dcterms:W3CDTF">2012-12-08T17:08:50Z</dcterms:modified>
</cp:coreProperties>
</file>