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handoutMasterIdLst>
    <p:handoutMasterId r:id="rId14"/>
  </p:handoutMasterIdLst>
  <p:sldIdLst>
    <p:sldId id="282" r:id="rId2"/>
    <p:sldId id="283" r:id="rId3"/>
    <p:sldId id="280" r:id="rId4"/>
    <p:sldId id="265" r:id="rId5"/>
    <p:sldId id="267" r:id="rId6"/>
    <p:sldId id="266" r:id="rId7"/>
    <p:sldId id="269" r:id="rId8"/>
    <p:sldId id="275" r:id="rId9"/>
    <p:sldId id="268" r:id="rId10"/>
    <p:sldId id="271" r:id="rId11"/>
    <p:sldId id="278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41D"/>
    <a:srgbClr val="F85B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849" autoAdjust="0"/>
    <p:restoredTop sz="95504" autoAdjust="0"/>
  </p:normalViewPr>
  <p:slideViewPr>
    <p:cSldViewPr>
      <p:cViewPr varScale="1">
        <p:scale>
          <a:sx n="70" d="100"/>
          <a:sy n="70" d="100"/>
        </p:scale>
        <p:origin x="-169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2DA175-09C1-4AC1-BF2A-08DF42F3C970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39B593-1884-4D95-B8E8-4F22E5068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7998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990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421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713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242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929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041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62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189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776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953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690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034DF-C1C1-430C-AA8C-2FF03881A43C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696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hyperlink" Target="http://www.wpclipart.com/holiday/halloween/Jack_O_Lantern/carving_ideas/pumpkin_happy_one_tooth.png.html" TargetMode="External"/><Relationship Id="rId18" Type="http://schemas.openxmlformats.org/officeDocument/2006/relationships/image" Target="../media/image18.png"/><Relationship Id="rId3" Type="http://schemas.openxmlformats.org/officeDocument/2006/relationships/hyperlink" Target="http://www.wpclipart.com/holiday/halloween/Jack_O_Lantern/carving_ideas/pumpkin_Oh_No.png.html" TargetMode="External"/><Relationship Id="rId7" Type="http://schemas.openxmlformats.org/officeDocument/2006/relationships/hyperlink" Target="http://www.wpclipart.com/holiday/halloween/Jack_O_Lantern/carving_ideas/pumpkin_cyclops.png.html" TargetMode="External"/><Relationship Id="rId12" Type="http://schemas.openxmlformats.org/officeDocument/2006/relationships/image" Target="../media/image15.png"/><Relationship Id="rId17" Type="http://schemas.openxmlformats.org/officeDocument/2006/relationships/hyperlink" Target="http://www.wpclipart.com/holiday/halloween/Jack_O_Lantern/carving_ideas/pumpkin_sad_fangs.png.html" TargetMode="External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hyperlink" Target="http://www.wpclipart.com/holiday/halloween/Jack_O_Lantern/carving_ideas/pumpkin_grinning.png.html" TargetMode="External"/><Relationship Id="rId5" Type="http://schemas.openxmlformats.org/officeDocument/2006/relationships/hyperlink" Target="http://www.wpclipart.com/holiday/halloween/Jack_O_Lantern/carving_ideas/pumpkin_crying.png.html" TargetMode="External"/><Relationship Id="rId15" Type="http://schemas.openxmlformats.org/officeDocument/2006/relationships/hyperlink" Target="http://www.wpclipart.com/holiday/halloween/Jack_O_Lantern/carving_ideas/pumpkin_mean.png.html" TargetMode="External"/><Relationship Id="rId10" Type="http://schemas.openxmlformats.org/officeDocument/2006/relationships/image" Target="../media/image14.png"/><Relationship Id="rId19" Type="http://schemas.openxmlformats.org/officeDocument/2006/relationships/hyperlink" Target="http://www.wpclipart.com/holiday/halloween/Jack_O_Lantern/carving_ideas/pumpkin_scared.png.html" TargetMode="External"/><Relationship Id="rId4" Type="http://schemas.openxmlformats.org/officeDocument/2006/relationships/image" Target="../media/image11.png"/><Relationship Id="rId9" Type="http://schemas.openxmlformats.org/officeDocument/2006/relationships/hyperlink" Target="http://www.wpclipart.com/holiday/halloween/Jack_O_Lantern/carving_ideas/pumpkin_evil.png.html" TargetMode="External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hyperlink" Target="http://www.wpclipart.com/food/desserts_snacks/candy/candy_30.png.html" TargetMode="External"/><Relationship Id="rId18" Type="http://schemas.openxmlformats.org/officeDocument/2006/relationships/image" Target="../media/image30.png"/><Relationship Id="rId3" Type="http://schemas.openxmlformats.org/officeDocument/2006/relationships/hyperlink" Target="http://www.wpclipart.com/food/desserts_snacks/candy/candy_02.png.html" TargetMode="External"/><Relationship Id="rId7" Type="http://schemas.openxmlformats.org/officeDocument/2006/relationships/hyperlink" Target="http://www.wpclipart.com/food/desserts_snacks/candy/candy_20.png.html" TargetMode="External"/><Relationship Id="rId12" Type="http://schemas.openxmlformats.org/officeDocument/2006/relationships/image" Target="../media/image26.png"/><Relationship Id="rId17" Type="http://schemas.openxmlformats.org/officeDocument/2006/relationships/image" Target="../media/image29.png"/><Relationship Id="rId2" Type="http://schemas.openxmlformats.org/officeDocument/2006/relationships/image" Target="../media/image3.png"/><Relationship Id="rId16" Type="http://schemas.openxmlformats.org/officeDocument/2006/relationships/image" Target="../media/image28.png"/><Relationship Id="rId20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hyperlink" Target="http://www.wpclipart.com/food/desserts_snacks/candy/candy_22.png.html" TargetMode="External"/><Relationship Id="rId5" Type="http://schemas.openxmlformats.org/officeDocument/2006/relationships/hyperlink" Target="http://www.wpclipart.com/food/desserts_snacks/candy/candy_10.png.html" TargetMode="External"/><Relationship Id="rId15" Type="http://schemas.openxmlformats.org/officeDocument/2006/relationships/hyperlink" Target="http://www.wpclipart.com/food/desserts_snacks/candy/candy_31.png.html" TargetMode="External"/><Relationship Id="rId10" Type="http://schemas.openxmlformats.org/officeDocument/2006/relationships/image" Target="../media/image25.png"/><Relationship Id="rId19" Type="http://schemas.openxmlformats.org/officeDocument/2006/relationships/image" Target="../media/image31.png"/><Relationship Id="rId4" Type="http://schemas.openxmlformats.org/officeDocument/2006/relationships/image" Target="../media/image22.png"/><Relationship Id="rId9" Type="http://schemas.openxmlformats.org/officeDocument/2006/relationships/hyperlink" Target="http://www.wpclipart.com/food/desserts_snacks/candy/candy_21.png.html" TargetMode="External"/><Relationship Id="rId1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search&amp;cat=0&amp;pos=57" TargetMode="External"/><Relationship Id="rId13" Type="http://schemas.openxmlformats.org/officeDocument/2006/relationships/image" Target="../media/image36.png"/><Relationship Id="rId18" Type="http://schemas.openxmlformats.org/officeDocument/2006/relationships/image" Target="../media/image40.png"/><Relationship Id="rId26" Type="http://schemas.openxmlformats.org/officeDocument/2006/relationships/image" Target="../media/image44.png"/><Relationship Id="rId39" Type="http://schemas.openxmlformats.org/officeDocument/2006/relationships/image" Target="../media/image21.png"/><Relationship Id="rId3" Type="http://schemas.openxmlformats.org/officeDocument/2006/relationships/hyperlink" Target="http://www.pdclipart.org/displayimage.php?album=search&amp;cat=0&amp;pos=289" TargetMode="External"/><Relationship Id="rId21" Type="http://schemas.openxmlformats.org/officeDocument/2006/relationships/hyperlink" Target="http://www.wpclipart.com/holiday/halloween/Jack_O_Lantern/carving_ideas/pumpkin_Oh_No.png.html" TargetMode="External"/><Relationship Id="rId34" Type="http://schemas.openxmlformats.org/officeDocument/2006/relationships/image" Target="../media/image48.png"/><Relationship Id="rId7" Type="http://schemas.openxmlformats.org/officeDocument/2006/relationships/hyperlink" Target="http://www.wpclipart.com/holiday/halloween/witch/witches_5/witch_with_warts_flying.jpg" TargetMode="External"/><Relationship Id="rId12" Type="http://schemas.openxmlformats.org/officeDocument/2006/relationships/hyperlink" Target="http://freehalloweenclipart.blogspot.com/" TargetMode="External"/><Relationship Id="rId17" Type="http://schemas.openxmlformats.org/officeDocument/2006/relationships/image" Target="../media/image39.png"/><Relationship Id="rId25" Type="http://schemas.openxmlformats.org/officeDocument/2006/relationships/hyperlink" Target="http://www.wpclipart.com/holiday/halloween/Jack_O_Lantern/carving_ideas/pumpkin_cyclops.png.html" TargetMode="External"/><Relationship Id="rId33" Type="http://schemas.openxmlformats.org/officeDocument/2006/relationships/hyperlink" Target="http://www.wpclipart.com/holiday/halloween/Jack_O_Lantern/carving_ideas/pumpkin_mean.png.html" TargetMode="External"/><Relationship Id="rId38" Type="http://schemas.openxmlformats.org/officeDocument/2006/relationships/image" Target="../media/image50.png"/><Relationship Id="rId2" Type="http://schemas.openxmlformats.org/officeDocument/2006/relationships/hyperlink" Target="http://www.allbestwallpapers.com/wallpaper/black/image/halloween_day.jpg" TargetMode="External"/><Relationship Id="rId16" Type="http://schemas.openxmlformats.org/officeDocument/2006/relationships/image" Target="../media/image38.png"/><Relationship Id="rId20" Type="http://schemas.openxmlformats.org/officeDocument/2006/relationships/image" Target="../media/image9.png"/><Relationship Id="rId29" Type="http://schemas.openxmlformats.org/officeDocument/2006/relationships/hyperlink" Target="http://www.wpclipart.com/holiday/halloween/Jack_O_Lantern/carving_ideas/pumpkin_grinning.png.html" TargetMode="External"/><Relationship Id="rId41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wpclipart.com/holiday/halloween/costumes/more_costumes/little_ghost.jpg" TargetMode="External"/><Relationship Id="rId11" Type="http://schemas.openxmlformats.org/officeDocument/2006/relationships/hyperlink" Target="http://www.wpclipart.com/holiday/halloween/halloween_icon.jpg" TargetMode="External"/><Relationship Id="rId24" Type="http://schemas.openxmlformats.org/officeDocument/2006/relationships/image" Target="../media/image43.png"/><Relationship Id="rId32" Type="http://schemas.openxmlformats.org/officeDocument/2006/relationships/image" Target="../media/image47.png"/><Relationship Id="rId37" Type="http://schemas.openxmlformats.org/officeDocument/2006/relationships/hyperlink" Target="http://www.wpclipart.com/holiday/halloween/Jack_O_Lantern/carving_ideas/pumpkin_scared.png.html" TargetMode="External"/><Relationship Id="rId40" Type="http://schemas.openxmlformats.org/officeDocument/2006/relationships/image" Target="../media/image20.png"/><Relationship Id="rId5" Type="http://schemas.openxmlformats.org/officeDocument/2006/relationships/hyperlink" Target="http://www.wpclipart.com/holiday/halloween/Jack_O_Lantern/jack_o_lantern_wearing_hat.jpg" TargetMode="External"/><Relationship Id="rId15" Type="http://schemas.openxmlformats.org/officeDocument/2006/relationships/image" Target="../media/image7.png"/><Relationship Id="rId23" Type="http://schemas.openxmlformats.org/officeDocument/2006/relationships/hyperlink" Target="http://www.wpclipart.com/holiday/halloween/Jack_O_Lantern/carving_ideas/pumpkin_crying.png.html" TargetMode="External"/><Relationship Id="rId28" Type="http://schemas.openxmlformats.org/officeDocument/2006/relationships/image" Target="../media/image45.png"/><Relationship Id="rId36" Type="http://schemas.openxmlformats.org/officeDocument/2006/relationships/image" Target="../media/image49.jpeg"/><Relationship Id="rId10" Type="http://schemas.openxmlformats.org/officeDocument/2006/relationships/hyperlink" Target="http://www.pdclipart.org/displayimage.php?album=search&amp;cat=0&amp;pos=42" TargetMode="External"/><Relationship Id="rId19" Type="http://schemas.openxmlformats.org/officeDocument/2006/relationships/image" Target="../media/image41.png"/><Relationship Id="rId31" Type="http://schemas.openxmlformats.org/officeDocument/2006/relationships/hyperlink" Target="http://www.wpclipart.com/holiday/halloween/Jack_O_Lantern/carving_ideas/pumpkin_happy_one_tooth.png.html" TargetMode="External"/><Relationship Id="rId4" Type="http://schemas.openxmlformats.org/officeDocument/2006/relationships/hyperlink" Target="http://www.wpclipart.com/phps.php?q=pumpkin" TargetMode="External"/><Relationship Id="rId9" Type="http://schemas.openxmlformats.org/officeDocument/2006/relationships/hyperlink" Target="http://www.wpclipart.com/animals/cats/cat_5/black_cat.png.html" TargetMode="External"/><Relationship Id="rId14" Type="http://schemas.openxmlformats.org/officeDocument/2006/relationships/image" Target="../media/image37.png"/><Relationship Id="rId22" Type="http://schemas.openxmlformats.org/officeDocument/2006/relationships/image" Target="../media/image42.png"/><Relationship Id="rId27" Type="http://schemas.openxmlformats.org/officeDocument/2006/relationships/hyperlink" Target="http://www.wpclipart.com/holiday/halloween/Jack_O_Lantern/carving_ideas/pumpkin_evil.png.html" TargetMode="External"/><Relationship Id="rId30" Type="http://schemas.openxmlformats.org/officeDocument/2006/relationships/image" Target="../media/image46.jpeg"/><Relationship Id="rId35" Type="http://schemas.openxmlformats.org/officeDocument/2006/relationships/hyperlink" Target="http://www.wpclipart.com/holiday/halloween/Jack_O_Lantern/carving_ideas/pumpkin_sad_fangs.png.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rganicoven.com/wp-content/uploads/Halloween.jpg" TargetMode="External"/><Relationship Id="rId13" Type="http://schemas.openxmlformats.org/officeDocument/2006/relationships/image" Target="../media/image27.png"/><Relationship Id="rId18" Type="http://schemas.openxmlformats.org/officeDocument/2006/relationships/image" Target="../media/image24.png"/><Relationship Id="rId26" Type="http://schemas.openxmlformats.org/officeDocument/2006/relationships/image" Target="../media/image31.png"/><Relationship Id="rId3" Type="http://schemas.openxmlformats.org/officeDocument/2006/relationships/hyperlink" Target="http://www.wpclipart.com/phps.php?q=candy" TargetMode="External"/><Relationship Id="rId21" Type="http://schemas.openxmlformats.org/officeDocument/2006/relationships/hyperlink" Target="http://www.wpclipart.com/food/desserts_snacks/candy/candy_22.png.html" TargetMode="External"/><Relationship Id="rId7" Type="http://schemas.openxmlformats.org/officeDocument/2006/relationships/hyperlink" Target="http://officialpetsociety.files.wordpress.com/2010/10/apple-bobbing-pool.png?w=450" TargetMode="External"/><Relationship Id="rId12" Type="http://schemas.openxmlformats.org/officeDocument/2006/relationships/hyperlink" Target="http://www.wpclipart.com/food/desserts_snacks/candy/candy_30.png.html" TargetMode="External"/><Relationship Id="rId17" Type="http://schemas.openxmlformats.org/officeDocument/2006/relationships/hyperlink" Target="http://www.wpclipart.com/food/desserts_snacks/candy/candy_20.png.html" TargetMode="External"/><Relationship Id="rId25" Type="http://schemas.openxmlformats.org/officeDocument/2006/relationships/image" Target="../media/image30.png"/><Relationship Id="rId2" Type="http://schemas.openxmlformats.org/officeDocument/2006/relationships/hyperlink" Target="http://www.wpclipart.com/holiday/halloween/trick_or_treat/treat_bags/trick_or_treat_bag_1.png.html" TargetMode="External"/><Relationship Id="rId16" Type="http://schemas.openxmlformats.org/officeDocument/2006/relationships/image" Target="../media/image29.png"/><Relationship Id="rId20" Type="http://schemas.openxmlformats.org/officeDocument/2006/relationships/image" Target="../media/image25.png"/><Relationship Id="rId29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ne-stop-party-ideas.com/images/Halloween-Apple-Bobbing.jpg" TargetMode="External"/><Relationship Id="rId11" Type="http://schemas.openxmlformats.org/officeDocument/2006/relationships/image" Target="../media/image22.png"/><Relationship Id="rId24" Type="http://schemas.openxmlformats.org/officeDocument/2006/relationships/image" Target="../media/image23.png"/><Relationship Id="rId5" Type="http://schemas.openxmlformats.org/officeDocument/2006/relationships/hyperlink" Target="http://www.wpclipart.com/money/coins/coins_2.png.html" TargetMode="External"/><Relationship Id="rId15" Type="http://schemas.openxmlformats.org/officeDocument/2006/relationships/image" Target="../media/image28.png"/><Relationship Id="rId23" Type="http://schemas.openxmlformats.org/officeDocument/2006/relationships/hyperlink" Target="http://www.wpclipart.com/food/desserts_snacks/candy/candy_10.png.html" TargetMode="External"/><Relationship Id="rId28" Type="http://schemas.openxmlformats.org/officeDocument/2006/relationships/image" Target="../media/image33.png"/><Relationship Id="rId10" Type="http://schemas.openxmlformats.org/officeDocument/2006/relationships/hyperlink" Target="http://www.wpclipart.com/food/desserts_snacks/candy/candy_02.png.html" TargetMode="External"/><Relationship Id="rId19" Type="http://schemas.openxmlformats.org/officeDocument/2006/relationships/hyperlink" Target="http://www.wpclipart.com/food/desserts_snacks/candy/candy_21.png.html" TargetMode="External"/><Relationship Id="rId4" Type="http://schemas.openxmlformats.org/officeDocument/2006/relationships/hyperlink" Target="http://www.wpclipart.com/phps.php?q=candy+cane" TargetMode="External"/><Relationship Id="rId9" Type="http://schemas.openxmlformats.org/officeDocument/2006/relationships/image" Target="../media/image51.png"/><Relationship Id="rId14" Type="http://schemas.openxmlformats.org/officeDocument/2006/relationships/hyperlink" Target="http://www.wpclipart.com/food/desserts_snacks/candy/candy_31.png.html" TargetMode="External"/><Relationship Id="rId22" Type="http://schemas.openxmlformats.org/officeDocument/2006/relationships/image" Target="../media/image26.png"/><Relationship Id="rId27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5749184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VY_22_INOVACE_AJ.5.3-28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Halloween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921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Autor</a:t>
            </a:r>
            <a:r>
              <a:rPr lang="cs-CZ" sz="2000" dirty="0" smtClean="0"/>
              <a:t>:			Mgr. Hana </a:t>
            </a:r>
            <a:r>
              <a:rPr lang="cs-CZ" sz="2000" dirty="0" err="1" smtClean="0"/>
              <a:t>Klimíčková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Datum</a:t>
            </a:r>
            <a:r>
              <a:rPr lang="cs-CZ" sz="2000" dirty="0" smtClean="0"/>
              <a:t> </a:t>
            </a:r>
            <a:r>
              <a:rPr lang="cs-CZ" sz="2000" b="1" dirty="0" smtClean="0"/>
              <a:t>vytvoření</a:t>
            </a:r>
            <a:r>
              <a:rPr lang="cs-CZ" sz="2000" dirty="0" smtClean="0"/>
              <a:t>:	říjen 2011</a:t>
            </a:r>
          </a:p>
          <a:p>
            <a:pPr marL="0" indent="0">
              <a:buNone/>
            </a:pPr>
            <a:r>
              <a:rPr lang="cs-CZ" sz="2000" b="1" dirty="0" smtClean="0"/>
              <a:t>Ročník</a:t>
            </a:r>
            <a:r>
              <a:rPr lang="cs-CZ" sz="2000" dirty="0" smtClean="0"/>
              <a:t>:			5. (1. stupeň, 2 období)</a:t>
            </a:r>
          </a:p>
          <a:p>
            <a:pPr marL="0" indent="0">
              <a:buNone/>
            </a:pPr>
            <a:r>
              <a:rPr lang="cs-CZ" sz="2000" b="1" dirty="0" smtClean="0"/>
              <a:t>Vzdělávací</a:t>
            </a:r>
            <a:r>
              <a:rPr lang="cs-CZ" sz="2000" dirty="0" smtClean="0"/>
              <a:t> </a:t>
            </a:r>
            <a:r>
              <a:rPr lang="cs-CZ" sz="2000" b="1" dirty="0" smtClean="0"/>
              <a:t>oblast</a:t>
            </a:r>
            <a:r>
              <a:rPr lang="cs-CZ" sz="2000" dirty="0" smtClean="0"/>
              <a:t>:	Jazyk a jazyková komunikace, cizí jazyk, angličtina</a:t>
            </a:r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		Prezentace  symbolů, zvyků a tradic spojených </a:t>
            </a:r>
          </a:p>
          <a:p>
            <a:pPr marL="0" indent="0">
              <a:buNone/>
            </a:pPr>
            <a:r>
              <a:rPr lang="cs-CZ" sz="2000" dirty="0" smtClean="0"/>
              <a:t>			s oslavou svátku Halloween.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9864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20688"/>
            <a:ext cx="9144000" cy="1728192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cs-CZ" sz="9600" dirty="0" smtClean="0">
                <a:ln>
                  <a:solidFill>
                    <a:schemeClr val="tx1"/>
                  </a:solidFill>
                </a:ln>
                <a:solidFill>
                  <a:srgbClr val="FFE41D"/>
                </a:solidFill>
              </a:rPr>
              <a:t>HALLOWEEN</a:t>
            </a:r>
            <a:endParaRPr lang="cs-CZ" sz="9600" dirty="0">
              <a:ln>
                <a:solidFill>
                  <a:schemeClr val="tx1"/>
                </a:solidFill>
              </a:ln>
              <a:solidFill>
                <a:srgbClr val="FFE41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72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Cultural notes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8003232" cy="4525963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It is an old word for “All Hallows Evening”.</a:t>
            </a:r>
          </a:p>
          <a:p>
            <a:r>
              <a:rPr lang="en-US" dirty="0" smtClean="0"/>
              <a:t>People celebrate Halloween on 31</a:t>
            </a:r>
            <a:r>
              <a:rPr lang="en-US" baseline="30000" dirty="0" smtClean="0"/>
              <a:t>st</a:t>
            </a:r>
            <a:r>
              <a:rPr lang="en-US" dirty="0" smtClean="0"/>
              <a:t> October.</a:t>
            </a:r>
          </a:p>
          <a:p>
            <a:r>
              <a:rPr lang="en-US" dirty="0" smtClean="0"/>
              <a:t>It is a special celebration in the USA and Britain, and in other countries.</a:t>
            </a:r>
          </a:p>
          <a:p>
            <a:r>
              <a:rPr lang="en-US" dirty="0" smtClean="0"/>
              <a:t>It is a fun, spooky celebration.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12776"/>
            <a:ext cx="365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509120"/>
            <a:ext cx="2211908" cy="1909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Symbols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772816"/>
            <a:ext cx="1473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pumpkin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28498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Jack O’ Lantern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437112"/>
            <a:ext cx="980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witch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284984"/>
            <a:ext cx="988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ghost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1988840"/>
            <a:ext cx="662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bat</a:t>
            </a:r>
            <a:endParaRPr lang="cs-CZ" sz="2800" dirty="0"/>
          </a:p>
        </p:txBody>
      </p:sp>
      <p:pic>
        <p:nvPicPr>
          <p:cNvPr id="12" name="Picture 1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1412776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2492896"/>
            <a:ext cx="156257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4365104"/>
            <a:ext cx="1145887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5013176"/>
            <a:ext cx="1779469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444208" y="5949280"/>
            <a:ext cx="1088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spider</a:t>
            </a:r>
            <a:endParaRPr lang="cs-CZ" sz="2800" dirty="0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2636912"/>
            <a:ext cx="1763688" cy="15432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491880" y="4437112"/>
            <a:ext cx="14623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black cat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Customs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6336704" cy="204482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smtClean="0"/>
              <a:t>	People make special Halloween</a:t>
            </a:r>
          </a:p>
          <a:p>
            <a:pPr>
              <a:buNone/>
            </a:pPr>
            <a:r>
              <a:rPr lang="en-US" dirty="0" smtClean="0"/>
              <a:t>	pumpkin lantern =</a:t>
            </a:r>
          </a:p>
          <a:p>
            <a:pPr>
              <a:buNone/>
            </a:pPr>
            <a:r>
              <a:rPr lang="en-US" dirty="0" smtClean="0"/>
              <a:t>	Jack O’ Lantern.</a:t>
            </a:r>
            <a:endParaRPr lang="cs-CZ" dirty="0"/>
          </a:p>
        </p:txBody>
      </p:sp>
      <p:pic>
        <p:nvPicPr>
          <p:cNvPr id="5" name="Picture 4" descr="http://www.wpclipart.com/holiday/halloween/Jack_O_Lantern/carving_ideas/.cache/pumpkin_Oh_No.png">
            <a:hlinkClick r:id="rId3" tooltip="pumpkin_Oh_No.png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9320" y="1772816"/>
            <a:ext cx="1143000" cy="1143000"/>
          </a:xfrm>
          <a:prstGeom prst="rect">
            <a:avLst/>
          </a:prstGeom>
          <a:noFill/>
        </p:spPr>
      </p:pic>
      <p:pic>
        <p:nvPicPr>
          <p:cNvPr id="6" name="Picture 5" descr="http://www.wpclipart.com/holiday/halloween/Jack_O_Lantern/carving_ideas/.cache/pumpkin_crying.png">
            <a:hlinkClick r:id="rId5" tooltip="pumpkin_crying.png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2852936"/>
            <a:ext cx="1143000" cy="1143000"/>
          </a:xfrm>
          <a:prstGeom prst="rect">
            <a:avLst/>
          </a:prstGeom>
          <a:noFill/>
        </p:spPr>
      </p:pic>
      <p:pic>
        <p:nvPicPr>
          <p:cNvPr id="7" name="Picture 6" descr="http://www.wpclipart.com/holiday/halloween/Jack_O_Lantern/carving_ideas/.cache/pumpkin_cyclops.png">
            <a:hlinkClick r:id="rId7" tooltip="pumpkin_cyclops.png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5085184"/>
            <a:ext cx="1143000" cy="1143000"/>
          </a:xfrm>
          <a:prstGeom prst="rect">
            <a:avLst/>
          </a:prstGeom>
          <a:noFill/>
        </p:spPr>
      </p:pic>
      <p:pic>
        <p:nvPicPr>
          <p:cNvPr id="8" name="Picture 7" descr="http://www.wpclipart.com/holiday/halloween/Jack_O_Lantern/carving_ideas/.cache/pumpkin_evil.png">
            <a:hlinkClick r:id="rId9" tooltip="pumpkin_evil.png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2" y="4005064"/>
            <a:ext cx="1143000" cy="1143000"/>
          </a:xfrm>
          <a:prstGeom prst="rect">
            <a:avLst/>
          </a:prstGeom>
          <a:noFill/>
        </p:spPr>
      </p:pic>
      <p:pic>
        <p:nvPicPr>
          <p:cNvPr id="9" name="Picture 8" descr="http://www.wpclipart.com/holiday/halloween/Jack_O_Lantern/carving_ideas/.cache/pumpkin_grinning.png">
            <a:hlinkClick r:id="rId11" tooltip="pumpkin_grinning.png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92080" y="5085184"/>
            <a:ext cx="1143000" cy="1143000"/>
          </a:xfrm>
          <a:prstGeom prst="rect">
            <a:avLst/>
          </a:prstGeom>
          <a:noFill/>
        </p:spPr>
      </p:pic>
      <p:pic>
        <p:nvPicPr>
          <p:cNvPr id="10" name="Picture 9" descr="http://www.wpclipart.com/holiday/halloween/Jack_O_Lantern/carving_ideas/.cache/pumpkin_happy_one_tooth.png">
            <a:hlinkClick r:id="rId13" tooltip="pumpkin_happy_one_tooth.png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212976" y="5094312"/>
            <a:ext cx="1143000" cy="1143000"/>
          </a:xfrm>
          <a:prstGeom prst="rect">
            <a:avLst/>
          </a:prstGeom>
          <a:noFill/>
        </p:spPr>
      </p:pic>
      <p:pic>
        <p:nvPicPr>
          <p:cNvPr id="11" name="Picture 10" descr="http://www.wpclipart.com/holiday/halloween/Jack_O_Lantern/carving_ideas/.cache/pumpkin_mean.png">
            <a:hlinkClick r:id="rId15" tooltip="pumpkin_mean.png"/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283968" y="4005064"/>
            <a:ext cx="1143000" cy="1143000"/>
          </a:xfrm>
          <a:prstGeom prst="rect">
            <a:avLst/>
          </a:prstGeom>
          <a:noFill/>
        </p:spPr>
      </p:pic>
      <p:pic>
        <p:nvPicPr>
          <p:cNvPr id="12" name="Picture 12" descr="http://www.wpclipart.com/holiday/halloween/Jack_O_Lantern/carving_ideas/.cache/pumpkin_sad_fangs.png">
            <a:hlinkClick r:id="rId17" tooltip="pumpkin_sad_fangs.png"/>
          </p:cNvPr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220072" y="2924944"/>
            <a:ext cx="1143000" cy="1143000"/>
          </a:xfrm>
          <a:prstGeom prst="rect">
            <a:avLst/>
          </a:prstGeom>
          <a:noFill/>
        </p:spPr>
      </p:pic>
      <p:pic>
        <p:nvPicPr>
          <p:cNvPr id="13" name="Picture 13" descr="http://www.wpclipart.com/holiday/halloween/Jack_O_Lantern/carving_ideas/.cache/pumpkin_scared.png">
            <a:hlinkClick r:id="rId19" tooltip="pumpkin_scared.png"/>
          </p:cNvPr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331640" y="5094312"/>
            <a:ext cx="1143000" cy="1143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Customs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People wear strange clothes and go to parties.</a:t>
            </a:r>
          </a:p>
          <a:p>
            <a:r>
              <a:rPr lang="en-US" dirty="0" smtClean="0"/>
              <a:t>Children dress up as witches,  wizards,  ghosts, </a:t>
            </a:r>
          </a:p>
          <a:p>
            <a:pPr>
              <a:buNone/>
            </a:pPr>
            <a:r>
              <a:rPr lang="en-US" dirty="0" smtClean="0"/>
              <a:t>	vampires,  monsters</a:t>
            </a:r>
          </a:p>
          <a:p>
            <a:pPr>
              <a:buNone/>
            </a:pPr>
            <a:r>
              <a:rPr lang="en-US" dirty="0" smtClean="0"/>
              <a:t>	or  skeletons.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212976"/>
            <a:ext cx="3810000" cy="3371850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365104"/>
            <a:ext cx="2438400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Customs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endParaRPr lang="en-US" dirty="0" smtClean="0"/>
          </a:p>
          <a:p>
            <a:pPr>
              <a:buNone/>
            </a:pPr>
            <a:r>
              <a:rPr lang="en-US" dirty="0" smtClean="0"/>
              <a:t>	Children go from house to </a:t>
            </a:r>
            <a:r>
              <a:rPr lang="en-US" dirty="0" smtClean="0"/>
              <a:t>house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 </a:t>
            </a:r>
            <a:r>
              <a:rPr lang="cs-CZ" smtClean="0"/>
              <a:t>   </a:t>
            </a:r>
            <a:r>
              <a:rPr lang="en-US" smtClean="0"/>
              <a:t>and ask</a:t>
            </a:r>
            <a:r>
              <a:rPr lang="cs-CZ" dirty="0" smtClean="0"/>
              <a:t> </a:t>
            </a:r>
            <a:r>
              <a:rPr lang="en-US" dirty="0" smtClean="0"/>
              <a:t>for </a:t>
            </a:r>
            <a:r>
              <a:rPr lang="en-US" dirty="0" smtClean="0"/>
              <a:t>a “trick or treat”.</a:t>
            </a:r>
            <a:endParaRPr lang="cs-CZ" dirty="0"/>
          </a:p>
        </p:txBody>
      </p:sp>
      <p:pic>
        <p:nvPicPr>
          <p:cNvPr id="9" name="Picture 3" descr="http://www.wpclipart.com/food/desserts_snacks/candy/.cache/candy_02.png">
            <a:hlinkClick r:id="rId3" tooltip="candy_02.png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509120"/>
            <a:ext cx="952500" cy="952500"/>
          </a:xfrm>
          <a:prstGeom prst="rect">
            <a:avLst/>
          </a:prstGeom>
          <a:noFill/>
        </p:spPr>
      </p:pic>
      <p:pic>
        <p:nvPicPr>
          <p:cNvPr id="10" name="Picture 4" descr="http://www.wpclipart.com/food/desserts_snacks/candy/.cache/candy_10.png">
            <a:hlinkClick r:id="rId5" tooltip="candy_10.png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5085184"/>
            <a:ext cx="610741" cy="1221482"/>
          </a:xfrm>
          <a:prstGeom prst="rect">
            <a:avLst/>
          </a:prstGeom>
          <a:noFill/>
        </p:spPr>
      </p:pic>
      <p:pic>
        <p:nvPicPr>
          <p:cNvPr id="11" name="Picture 5" descr="http://www.wpclipart.com/food/desserts_snacks/candy/.cache/candy_20.png">
            <a:hlinkClick r:id="rId7" tooltip="candy_20.png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5373216"/>
            <a:ext cx="819150" cy="914400"/>
          </a:xfrm>
          <a:prstGeom prst="rect">
            <a:avLst/>
          </a:prstGeom>
          <a:noFill/>
        </p:spPr>
      </p:pic>
      <p:pic>
        <p:nvPicPr>
          <p:cNvPr id="12" name="Picture 6" descr="http://www.wpclipart.com/food/desserts_snacks/candy/.cache/candy_21.png">
            <a:hlinkClick r:id="rId9" tooltip="candy_21.png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52320" y="5445224"/>
            <a:ext cx="819150" cy="914400"/>
          </a:xfrm>
          <a:prstGeom prst="rect">
            <a:avLst/>
          </a:prstGeom>
          <a:noFill/>
        </p:spPr>
      </p:pic>
      <p:pic>
        <p:nvPicPr>
          <p:cNvPr id="13" name="Picture 7" descr="http://www.wpclipart.com/food/desserts_snacks/candy/.cache/candy_22.png">
            <a:hlinkClick r:id="rId11" tooltip="candy_22.png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84168" y="3645024"/>
            <a:ext cx="819150" cy="914400"/>
          </a:xfrm>
          <a:prstGeom prst="rect">
            <a:avLst/>
          </a:prstGeom>
          <a:noFill/>
        </p:spPr>
      </p:pic>
      <p:pic>
        <p:nvPicPr>
          <p:cNvPr id="14" name="Picture 8" descr="http://www.wpclipart.com/food/desserts_snacks/candy/.cache/candy_30.png">
            <a:hlinkClick r:id="rId13" tooltip="candy_30.png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5576" y="3501008"/>
            <a:ext cx="809625" cy="933450"/>
          </a:xfrm>
          <a:prstGeom prst="rect">
            <a:avLst/>
          </a:prstGeom>
          <a:noFill/>
        </p:spPr>
      </p:pic>
      <p:pic>
        <p:nvPicPr>
          <p:cNvPr id="15" name="Picture 9" descr="http://www.wpclipart.com/food/desserts_snacks/candy/.cache/candy_31.png">
            <a:hlinkClick r:id="rId15" tooltip="candy_31.png"/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452320" y="3501008"/>
            <a:ext cx="809625" cy="933450"/>
          </a:xfrm>
          <a:prstGeom prst="rect">
            <a:avLst/>
          </a:prstGeom>
          <a:noFill/>
        </p:spPr>
      </p:pic>
      <p:pic>
        <p:nvPicPr>
          <p:cNvPr id="16" name="Picture 10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331640" y="4437112"/>
            <a:ext cx="945777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1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339752" y="3356992"/>
            <a:ext cx="1024508" cy="1024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2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267744" y="5157192"/>
            <a:ext cx="1488101" cy="1259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491880" y="3212976"/>
            <a:ext cx="2175989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916832"/>
            <a:ext cx="7581528" cy="1728192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	A popular game on Halloween night </a:t>
            </a:r>
          </a:p>
          <a:p>
            <a:pPr>
              <a:buNone/>
            </a:pPr>
            <a:r>
              <a:rPr lang="en-US" dirty="0" smtClean="0"/>
              <a:t>	is apple bobbing.</a:t>
            </a:r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05064"/>
            <a:ext cx="4032448" cy="2297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924944"/>
            <a:ext cx="3190136" cy="3037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16632"/>
            <a:ext cx="5760640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95536" y="4293096"/>
            <a:ext cx="8496944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200" dirty="0" smtClean="0">
                <a:solidFill>
                  <a:srgbClr val="FFE41D"/>
                </a:solidFill>
                <a:latin typeface="+mj-lt"/>
                <a:ea typeface="+mj-ea"/>
                <a:cs typeface="+mj-cs"/>
              </a:rPr>
              <a:t>HAPPY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E41D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			</a:t>
            </a: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E41D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HALLOWEEN</a:t>
            </a:r>
            <a:r>
              <a:rPr lang="en-US" sz="7200" dirty="0" smtClean="0">
                <a:solidFill>
                  <a:srgbClr val="FFE41D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0" lang="en-US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E41D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!</a:t>
            </a:r>
            <a:endParaRPr kumimoji="0" lang="cs-CZ" sz="7200" b="0" i="0" u="none" strike="noStrike" kern="1200" cap="none" spc="0" normalizeH="0" baseline="0" noProof="0" dirty="0">
              <a:ln>
                <a:noFill/>
              </a:ln>
              <a:solidFill>
                <a:srgbClr val="FFE41D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1520" y="332656"/>
          <a:ext cx="8712968" cy="619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8906"/>
                <a:gridCol w="7954062"/>
              </a:tblGrid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http://www.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allbestwallpapers.com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/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wallpaper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/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black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/image/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halloween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_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day.jpg</a:t>
                      </a:r>
                      <a:endParaRPr lang="en-US" sz="14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b="1" dirty="0" smtClean="0">
                        <a:solidFill>
                          <a:schemeClr val="l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3"/>
                        </a:rPr>
                        <a:t>http://www.</a:t>
                      </a:r>
                      <a:r>
                        <a:rPr lang="cs-CZ" sz="1400" dirty="0" err="1" smtClean="0">
                          <a:hlinkClick r:id="rId3"/>
                        </a:rPr>
                        <a:t>pdclipart.org</a:t>
                      </a:r>
                      <a:r>
                        <a:rPr lang="cs-CZ" sz="1400" dirty="0" smtClean="0">
                          <a:hlinkClick r:id="rId3"/>
                        </a:rPr>
                        <a:t>/</a:t>
                      </a:r>
                      <a:r>
                        <a:rPr lang="cs-CZ" sz="1400" dirty="0" err="1" smtClean="0">
                          <a:hlinkClick r:id="rId3"/>
                        </a:rPr>
                        <a:t>displayimage.php</a:t>
                      </a:r>
                      <a:r>
                        <a:rPr lang="cs-CZ" sz="1400" dirty="0" smtClean="0">
                          <a:hlinkClick r:id="rId3"/>
                        </a:rPr>
                        <a:t>?album=</a:t>
                      </a:r>
                      <a:r>
                        <a:rPr lang="cs-CZ" sz="1400" dirty="0" err="1" smtClean="0">
                          <a:hlinkClick r:id="rId3"/>
                        </a:rPr>
                        <a:t>search</a:t>
                      </a:r>
                      <a:r>
                        <a:rPr lang="cs-CZ" sz="1400" dirty="0" smtClean="0">
                          <a:hlinkClick r:id="rId3"/>
                        </a:rPr>
                        <a:t>&amp;</a:t>
                      </a:r>
                      <a:r>
                        <a:rPr lang="cs-CZ" sz="1400" dirty="0" err="1" smtClean="0">
                          <a:hlinkClick r:id="rId3"/>
                        </a:rPr>
                        <a:t>cat</a:t>
                      </a:r>
                      <a:r>
                        <a:rPr lang="cs-CZ" sz="1400" dirty="0" smtClean="0">
                          <a:hlinkClick r:id="rId3"/>
                        </a:rPr>
                        <a:t>=0&amp;</a:t>
                      </a:r>
                      <a:r>
                        <a:rPr lang="cs-CZ" sz="1400" dirty="0" err="1" smtClean="0">
                          <a:hlinkClick r:id="rId3"/>
                        </a:rPr>
                        <a:t>pos</a:t>
                      </a:r>
                      <a:r>
                        <a:rPr lang="cs-CZ" sz="1400" dirty="0" smtClean="0">
                          <a:hlinkClick r:id="rId3"/>
                        </a:rPr>
                        <a:t>=289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4"/>
                        </a:rPr>
                        <a:t>http://www.</a:t>
                      </a:r>
                      <a:r>
                        <a:rPr lang="cs-CZ" sz="1400" dirty="0" err="1" smtClean="0">
                          <a:hlinkClick r:id="rId4"/>
                        </a:rPr>
                        <a:t>wpclipart.com</a:t>
                      </a:r>
                      <a:r>
                        <a:rPr lang="cs-CZ" sz="1400" dirty="0" smtClean="0">
                          <a:hlinkClick r:id="rId4"/>
                        </a:rPr>
                        <a:t>/</a:t>
                      </a:r>
                      <a:r>
                        <a:rPr lang="cs-CZ" sz="1400" dirty="0" err="1" smtClean="0">
                          <a:hlinkClick r:id="rId4"/>
                        </a:rPr>
                        <a:t>phps.php</a:t>
                      </a:r>
                      <a:r>
                        <a:rPr lang="cs-CZ" sz="1400" dirty="0" smtClean="0">
                          <a:hlinkClick r:id="rId4"/>
                        </a:rPr>
                        <a:t>?q=</a:t>
                      </a:r>
                      <a:r>
                        <a:rPr lang="cs-CZ" sz="1400" dirty="0" err="1" smtClean="0">
                          <a:hlinkClick r:id="rId4"/>
                        </a:rPr>
                        <a:t>pumpkin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5"/>
                        </a:rPr>
                        <a:t>http://www.</a:t>
                      </a:r>
                      <a:r>
                        <a:rPr lang="cs-CZ" sz="1400" dirty="0" err="1" smtClean="0">
                          <a:hlinkClick r:id="rId5"/>
                        </a:rPr>
                        <a:t>wpclipart.com</a:t>
                      </a:r>
                      <a:r>
                        <a:rPr lang="cs-CZ" sz="1400" dirty="0" smtClean="0">
                          <a:hlinkClick r:id="rId5"/>
                        </a:rPr>
                        <a:t>/</a:t>
                      </a:r>
                      <a:r>
                        <a:rPr lang="cs-CZ" sz="1400" dirty="0" err="1" smtClean="0">
                          <a:hlinkClick r:id="rId5"/>
                        </a:rPr>
                        <a:t>holiday</a:t>
                      </a:r>
                      <a:r>
                        <a:rPr lang="cs-CZ" sz="1400" dirty="0" smtClean="0">
                          <a:hlinkClick r:id="rId5"/>
                        </a:rPr>
                        <a:t>/</a:t>
                      </a:r>
                      <a:r>
                        <a:rPr lang="cs-CZ" sz="1400" dirty="0" err="1" smtClean="0">
                          <a:hlinkClick r:id="rId5"/>
                        </a:rPr>
                        <a:t>halloween</a:t>
                      </a:r>
                      <a:r>
                        <a:rPr lang="cs-CZ" sz="1400" dirty="0" smtClean="0">
                          <a:hlinkClick r:id="rId5"/>
                        </a:rPr>
                        <a:t>/Jack_O_</a:t>
                      </a:r>
                      <a:r>
                        <a:rPr lang="cs-CZ" sz="1400" dirty="0" err="1" smtClean="0">
                          <a:hlinkClick r:id="rId5"/>
                        </a:rPr>
                        <a:t>Lantern</a:t>
                      </a:r>
                      <a:r>
                        <a:rPr lang="cs-CZ" sz="1400" dirty="0" smtClean="0">
                          <a:hlinkClick r:id="rId5"/>
                        </a:rPr>
                        <a:t>/jack_o_</a:t>
                      </a:r>
                      <a:r>
                        <a:rPr lang="cs-CZ" sz="1400" dirty="0" err="1" smtClean="0">
                          <a:hlinkClick r:id="rId5"/>
                        </a:rPr>
                        <a:t>lantern</a:t>
                      </a:r>
                      <a:r>
                        <a:rPr lang="cs-CZ" sz="1400" dirty="0" smtClean="0">
                          <a:hlinkClick r:id="rId5"/>
                        </a:rPr>
                        <a:t>_</a:t>
                      </a:r>
                      <a:r>
                        <a:rPr lang="cs-CZ" sz="1400" dirty="0" err="1" smtClean="0">
                          <a:hlinkClick r:id="rId5"/>
                        </a:rPr>
                        <a:t>wearing</a:t>
                      </a:r>
                      <a:r>
                        <a:rPr lang="cs-CZ" sz="1400" dirty="0" smtClean="0">
                          <a:hlinkClick r:id="rId5"/>
                        </a:rPr>
                        <a:t>_</a:t>
                      </a:r>
                      <a:r>
                        <a:rPr lang="cs-CZ" sz="1400" dirty="0" err="1" smtClean="0">
                          <a:hlinkClick r:id="rId5"/>
                        </a:rPr>
                        <a:t>hat.jpg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6"/>
                        </a:rPr>
                        <a:t>http://www.</a:t>
                      </a:r>
                      <a:r>
                        <a:rPr lang="cs-CZ" sz="1400" dirty="0" err="1" smtClean="0">
                          <a:hlinkClick r:id="rId6"/>
                        </a:rPr>
                        <a:t>wpclipart.com</a:t>
                      </a:r>
                      <a:r>
                        <a:rPr lang="cs-CZ" sz="1400" dirty="0" smtClean="0">
                          <a:hlinkClick r:id="rId6"/>
                        </a:rPr>
                        <a:t>/</a:t>
                      </a:r>
                      <a:r>
                        <a:rPr lang="cs-CZ" sz="1400" dirty="0" err="1" smtClean="0">
                          <a:hlinkClick r:id="rId6"/>
                        </a:rPr>
                        <a:t>holiday</a:t>
                      </a:r>
                      <a:r>
                        <a:rPr lang="cs-CZ" sz="1400" dirty="0" smtClean="0">
                          <a:hlinkClick r:id="rId6"/>
                        </a:rPr>
                        <a:t>/</a:t>
                      </a:r>
                      <a:r>
                        <a:rPr lang="cs-CZ" sz="1400" dirty="0" err="1" smtClean="0">
                          <a:hlinkClick r:id="rId6"/>
                        </a:rPr>
                        <a:t>halloween</a:t>
                      </a:r>
                      <a:r>
                        <a:rPr lang="cs-CZ" sz="1400" dirty="0" smtClean="0">
                          <a:hlinkClick r:id="rId6"/>
                        </a:rPr>
                        <a:t>/</a:t>
                      </a:r>
                      <a:r>
                        <a:rPr lang="cs-CZ" sz="1400" dirty="0" err="1" smtClean="0">
                          <a:hlinkClick r:id="rId6"/>
                        </a:rPr>
                        <a:t>costumes</a:t>
                      </a:r>
                      <a:r>
                        <a:rPr lang="cs-CZ" sz="1400" dirty="0" smtClean="0">
                          <a:hlinkClick r:id="rId6"/>
                        </a:rPr>
                        <a:t>/more_</a:t>
                      </a:r>
                      <a:r>
                        <a:rPr lang="cs-CZ" sz="1400" dirty="0" err="1" smtClean="0">
                          <a:hlinkClick r:id="rId6"/>
                        </a:rPr>
                        <a:t>costumes</a:t>
                      </a:r>
                      <a:r>
                        <a:rPr lang="cs-CZ" sz="1400" dirty="0" smtClean="0">
                          <a:hlinkClick r:id="rId6"/>
                        </a:rPr>
                        <a:t>/</a:t>
                      </a:r>
                      <a:r>
                        <a:rPr lang="cs-CZ" sz="1400" dirty="0" err="1" smtClean="0">
                          <a:hlinkClick r:id="rId6"/>
                        </a:rPr>
                        <a:t>little</a:t>
                      </a:r>
                      <a:r>
                        <a:rPr lang="cs-CZ" sz="1400" dirty="0" smtClean="0">
                          <a:hlinkClick r:id="rId6"/>
                        </a:rPr>
                        <a:t>_</a:t>
                      </a:r>
                      <a:r>
                        <a:rPr lang="cs-CZ" sz="1400" dirty="0" err="1" smtClean="0">
                          <a:hlinkClick r:id="rId6"/>
                        </a:rPr>
                        <a:t>ghost.jpg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7"/>
                        </a:rPr>
                        <a:t>http://www.</a:t>
                      </a:r>
                      <a:r>
                        <a:rPr lang="cs-CZ" sz="1400" dirty="0" err="1" smtClean="0">
                          <a:hlinkClick r:id="rId7"/>
                        </a:rPr>
                        <a:t>wpclipart.com</a:t>
                      </a:r>
                      <a:r>
                        <a:rPr lang="cs-CZ" sz="1400" dirty="0" smtClean="0">
                          <a:hlinkClick r:id="rId7"/>
                        </a:rPr>
                        <a:t>/</a:t>
                      </a:r>
                      <a:r>
                        <a:rPr lang="cs-CZ" sz="1400" dirty="0" err="1" smtClean="0">
                          <a:hlinkClick r:id="rId7"/>
                        </a:rPr>
                        <a:t>holiday</a:t>
                      </a:r>
                      <a:r>
                        <a:rPr lang="cs-CZ" sz="1400" dirty="0" smtClean="0">
                          <a:hlinkClick r:id="rId7"/>
                        </a:rPr>
                        <a:t>/</a:t>
                      </a:r>
                      <a:r>
                        <a:rPr lang="cs-CZ" sz="1400" dirty="0" err="1" smtClean="0">
                          <a:hlinkClick r:id="rId7"/>
                        </a:rPr>
                        <a:t>halloween</a:t>
                      </a:r>
                      <a:r>
                        <a:rPr lang="cs-CZ" sz="1400" dirty="0" smtClean="0">
                          <a:hlinkClick r:id="rId7"/>
                        </a:rPr>
                        <a:t>/</a:t>
                      </a:r>
                      <a:r>
                        <a:rPr lang="cs-CZ" sz="1400" dirty="0" err="1" smtClean="0">
                          <a:hlinkClick r:id="rId7"/>
                        </a:rPr>
                        <a:t>witch</a:t>
                      </a:r>
                      <a:r>
                        <a:rPr lang="cs-CZ" sz="1400" dirty="0" smtClean="0">
                          <a:hlinkClick r:id="rId7"/>
                        </a:rPr>
                        <a:t>/</a:t>
                      </a:r>
                      <a:r>
                        <a:rPr lang="cs-CZ" sz="1400" dirty="0" err="1" smtClean="0">
                          <a:hlinkClick r:id="rId7"/>
                        </a:rPr>
                        <a:t>witches</a:t>
                      </a:r>
                      <a:r>
                        <a:rPr lang="cs-CZ" sz="1400" dirty="0" smtClean="0">
                          <a:hlinkClick r:id="rId7"/>
                        </a:rPr>
                        <a:t>_5/</a:t>
                      </a:r>
                      <a:r>
                        <a:rPr lang="cs-CZ" sz="1400" dirty="0" err="1" smtClean="0">
                          <a:hlinkClick r:id="rId7"/>
                        </a:rPr>
                        <a:t>witch</a:t>
                      </a:r>
                      <a:r>
                        <a:rPr lang="cs-CZ" sz="1400" dirty="0" smtClean="0">
                          <a:hlinkClick r:id="rId7"/>
                        </a:rPr>
                        <a:t>_</a:t>
                      </a:r>
                      <a:r>
                        <a:rPr lang="cs-CZ" sz="1400" dirty="0" err="1" smtClean="0">
                          <a:hlinkClick r:id="rId7"/>
                        </a:rPr>
                        <a:t>with</a:t>
                      </a:r>
                      <a:r>
                        <a:rPr lang="cs-CZ" sz="1400" dirty="0" smtClean="0">
                          <a:hlinkClick r:id="rId7"/>
                        </a:rPr>
                        <a:t>_</a:t>
                      </a:r>
                      <a:r>
                        <a:rPr lang="cs-CZ" sz="1400" dirty="0" err="1" smtClean="0">
                          <a:hlinkClick r:id="rId7"/>
                        </a:rPr>
                        <a:t>warts</a:t>
                      </a:r>
                      <a:r>
                        <a:rPr lang="cs-CZ" sz="1400" dirty="0" smtClean="0">
                          <a:hlinkClick r:id="rId7"/>
                        </a:rPr>
                        <a:t>_</a:t>
                      </a:r>
                      <a:r>
                        <a:rPr lang="cs-CZ" sz="1400" dirty="0" err="1" smtClean="0">
                          <a:hlinkClick r:id="rId7"/>
                        </a:rPr>
                        <a:t>flying.jpg</a:t>
                      </a:r>
                      <a:endParaRPr lang="en-US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hlinkClick r:id="rId8"/>
                        </a:rPr>
                        <a:t>http://www.pdclipart.org/displayimage.php?album=search&amp;cat=0&amp;pos=57</a:t>
                      </a:r>
                      <a:endParaRPr lang="en-US" sz="140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9"/>
                        </a:rPr>
                        <a:t>http://www.</a:t>
                      </a:r>
                      <a:r>
                        <a:rPr lang="cs-CZ" sz="1400" dirty="0" err="1" smtClean="0">
                          <a:hlinkClick r:id="rId9"/>
                        </a:rPr>
                        <a:t>wpclipart.com</a:t>
                      </a:r>
                      <a:r>
                        <a:rPr lang="cs-CZ" sz="1400" dirty="0" smtClean="0">
                          <a:hlinkClick r:id="rId9"/>
                        </a:rPr>
                        <a:t>/</a:t>
                      </a:r>
                      <a:r>
                        <a:rPr lang="cs-CZ" sz="1400" dirty="0" err="1" smtClean="0">
                          <a:hlinkClick r:id="rId9"/>
                        </a:rPr>
                        <a:t>animals</a:t>
                      </a:r>
                      <a:r>
                        <a:rPr lang="cs-CZ" sz="1400" dirty="0" smtClean="0">
                          <a:hlinkClick r:id="rId9"/>
                        </a:rPr>
                        <a:t>/</a:t>
                      </a:r>
                      <a:r>
                        <a:rPr lang="cs-CZ" sz="1400" dirty="0" err="1" smtClean="0">
                          <a:hlinkClick r:id="rId9"/>
                        </a:rPr>
                        <a:t>cats</a:t>
                      </a:r>
                      <a:r>
                        <a:rPr lang="cs-CZ" sz="1400" dirty="0" smtClean="0">
                          <a:hlinkClick r:id="rId9"/>
                        </a:rPr>
                        <a:t>/</a:t>
                      </a:r>
                      <a:r>
                        <a:rPr lang="cs-CZ" sz="1400" dirty="0" err="1" smtClean="0">
                          <a:hlinkClick r:id="rId9"/>
                        </a:rPr>
                        <a:t>cat</a:t>
                      </a:r>
                      <a:r>
                        <a:rPr lang="cs-CZ" sz="1400" dirty="0" smtClean="0">
                          <a:hlinkClick r:id="rId9"/>
                        </a:rPr>
                        <a:t>_5/</a:t>
                      </a:r>
                      <a:r>
                        <a:rPr lang="cs-CZ" sz="1400" dirty="0" err="1" smtClean="0">
                          <a:hlinkClick r:id="rId9"/>
                        </a:rPr>
                        <a:t>black</a:t>
                      </a:r>
                      <a:r>
                        <a:rPr lang="cs-CZ" sz="1400" dirty="0" smtClean="0">
                          <a:hlinkClick r:id="rId9"/>
                        </a:rPr>
                        <a:t>_</a:t>
                      </a:r>
                      <a:r>
                        <a:rPr lang="cs-CZ" sz="1400" dirty="0" err="1" smtClean="0">
                          <a:hlinkClick r:id="rId9"/>
                        </a:rPr>
                        <a:t>cat.png.html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hlinkClick r:id="rId10"/>
                        </a:rPr>
                        <a:t>http://www.pdclipart.org/displayimage.php?album=search&amp;cat=0&amp;pos=42</a:t>
                      </a:r>
                      <a:endParaRPr lang="en-US" sz="140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4"/>
                        </a:rPr>
                        <a:t>http://www.</a:t>
                      </a:r>
                      <a:r>
                        <a:rPr lang="cs-CZ" sz="1400" dirty="0" err="1" smtClean="0">
                          <a:hlinkClick r:id="rId4"/>
                        </a:rPr>
                        <a:t>wpclipart.com</a:t>
                      </a:r>
                      <a:r>
                        <a:rPr lang="cs-CZ" sz="1400" dirty="0" smtClean="0">
                          <a:hlinkClick r:id="rId4"/>
                        </a:rPr>
                        <a:t>/</a:t>
                      </a:r>
                      <a:r>
                        <a:rPr lang="cs-CZ" sz="1400" dirty="0" err="1" smtClean="0">
                          <a:hlinkClick r:id="rId4"/>
                        </a:rPr>
                        <a:t>phps.php</a:t>
                      </a:r>
                      <a:r>
                        <a:rPr lang="cs-CZ" sz="1400" dirty="0" smtClean="0">
                          <a:hlinkClick r:id="rId4"/>
                        </a:rPr>
                        <a:t>?q=</a:t>
                      </a:r>
                      <a:r>
                        <a:rPr lang="cs-CZ" sz="1400" dirty="0" err="1" smtClean="0">
                          <a:hlinkClick r:id="rId4"/>
                        </a:rPr>
                        <a:t>pumpkin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11"/>
                        </a:rPr>
                        <a:t>http://www.</a:t>
                      </a:r>
                      <a:r>
                        <a:rPr lang="cs-CZ" sz="1400" dirty="0" err="1" smtClean="0">
                          <a:hlinkClick r:id="rId11"/>
                        </a:rPr>
                        <a:t>wpclipart.com</a:t>
                      </a:r>
                      <a:r>
                        <a:rPr lang="cs-CZ" sz="1400" dirty="0" smtClean="0">
                          <a:hlinkClick r:id="rId11"/>
                        </a:rPr>
                        <a:t>/</a:t>
                      </a:r>
                      <a:r>
                        <a:rPr lang="cs-CZ" sz="1400" dirty="0" err="1" smtClean="0">
                          <a:hlinkClick r:id="rId11"/>
                        </a:rPr>
                        <a:t>holiday</a:t>
                      </a:r>
                      <a:r>
                        <a:rPr lang="cs-CZ" sz="1400" dirty="0" smtClean="0">
                          <a:hlinkClick r:id="rId11"/>
                        </a:rPr>
                        <a:t>/</a:t>
                      </a:r>
                      <a:r>
                        <a:rPr lang="cs-CZ" sz="1400" dirty="0" err="1" smtClean="0">
                          <a:hlinkClick r:id="rId11"/>
                        </a:rPr>
                        <a:t>halloween</a:t>
                      </a:r>
                      <a:r>
                        <a:rPr lang="cs-CZ" sz="1400" dirty="0" smtClean="0">
                          <a:hlinkClick r:id="rId11"/>
                        </a:rPr>
                        <a:t>/</a:t>
                      </a:r>
                      <a:r>
                        <a:rPr lang="cs-CZ" sz="1400" dirty="0" err="1" smtClean="0">
                          <a:hlinkClick r:id="rId11"/>
                        </a:rPr>
                        <a:t>halloween</a:t>
                      </a:r>
                      <a:r>
                        <a:rPr lang="cs-CZ" sz="1400" dirty="0" smtClean="0">
                          <a:hlinkClick r:id="rId11"/>
                        </a:rPr>
                        <a:t>_</a:t>
                      </a:r>
                      <a:r>
                        <a:rPr lang="cs-CZ" sz="1400" dirty="0" err="1" smtClean="0">
                          <a:hlinkClick r:id="rId11"/>
                        </a:rPr>
                        <a:t>icon.jpg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12"/>
                        </a:rPr>
                        <a:t>http://freehalloweenclipart.blogspot.com/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24" name="Skupina 23"/>
          <p:cNvGrpSpPr/>
          <p:nvPr/>
        </p:nvGrpSpPr>
        <p:grpSpPr>
          <a:xfrm>
            <a:off x="327902" y="372360"/>
            <a:ext cx="611560" cy="6089257"/>
            <a:chOff x="327902" y="372360"/>
            <a:chExt cx="611560" cy="6089257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336451" y="877506"/>
              <a:ext cx="552061" cy="4140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" name="Picture 14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08459" y="1381562"/>
              <a:ext cx="422920" cy="4229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408459" y="2420888"/>
              <a:ext cx="352500" cy="4548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336451" y="1957626"/>
              <a:ext cx="432048" cy="3780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17" cstate="print"/>
            <a:srcRect/>
            <a:stretch>
              <a:fillRect/>
            </a:stretch>
          </p:blipFill>
          <p:spPr bwMode="auto">
            <a:xfrm>
              <a:off x="336451" y="2965738"/>
              <a:ext cx="417035" cy="3600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18" cstate="print"/>
            <a:srcRect/>
            <a:stretch>
              <a:fillRect/>
            </a:stretch>
          </p:blipFill>
          <p:spPr bwMode="auto">
            <a:xfrm>
              <a:off x="336451" y="3613810"/>
              <a:ext cx="504056" cy="157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19" cstate="print"/>
            <a:srcRect/>
            <a:stretch>
              <a:fillRect/>
            </a:stretch>
          </p:blipFill>
          <p:spPr bwMode="auto">
            <a:xfrm>
              <a:off x="480467" y="3973850"/>
              <a:ext cx="245547" cy="432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" name="Picture 4"/>
            <p:cNvPicPr>
              <a:picLocks noChangeAspect="1" noChangeArrowheads="1"/>
            </p:cNvPicPr>
            <p:nvPr/>
          </p:nvPicPr>
          <p:blipFill>
            <a:blip r:embed="rId20" cstate="print"/>
            <a:srcRect/>
            <a:stretch>
              <a:fillRect/>
            </a:stretch>
          </p:blipFill>
          <p:spPr bwMode="auto">
            <a:xfrm>
              <a:off x="336451" y="4549914"/>
              <a:ext cx="491133" cy="2782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7" name="Skupina 26"/>
            <p:cNvGrpSpPr/>
            <p:nvPr/>
          </p:nvGrpSpPr>
          <p:grpSpPr>
            <a:xfrm>
              <a:off x="395536" y="5013176"/>
              <a:ext cx="504056" cy="432048"/>
              <a:chOff x="6012160" y="764704"/>
              <a:chExt cx="648072" cy="648072"/>
            </a:xfrm>
          </p:grpSpPr>
          <p:pic>
            <p:nvPicPr>
              <p:cNvPr id="28" name="Picture 4" descr="http://www.wpclipart.com/holiday/halloween/Jack_O_Lantern/carving_ideas/.cache/pumpkin_Oh_No.png">
                <a:hlinkClick r:id="rId21" tooltip="pumpkin_Oh_No.png"/>
              </p:cNvPr>
              <p:cNvPicPr>
                <a:picLocks noChangeAspect="1" noChangeArrowheads="1"/>
              </p:cNvPicPr>
              <p:nvPr/>
            </p:nvPicPr>
            <p:blipFill>
              <a:blip r:embed="rId22" cstate="print"/>
              <a:srcRect/>
              <a:stretch>
                <a:fillRect/>
              </a:stretch>
            </p:blipFill>
            <p:spPr bwMode="auto">
              <a:xfrm flipH="1">
                <a:off x="6228184" y="764704"/>
                <a:ext cx="216024" cy="216024"/>
              </a:xfrm>
              <a:prstGeom prst="rect">
                <a:avLst/>
              </a:prstGeom>
              <a:noFill/>
            </p:spPr>
          </p:pic>
          <p:pic>
            <p:nvPicPr>
              <p:cNvPr id="29" name="Picture 5" descr="http://www.wpclipart.com/holiday/halloween/Jack_O_Lantern/carving_ideas/.cache/pumpkin_crying.png">
                <a:hlinkClick r:id="rId23" tooltip="pumpkin_crying.png"/>
              </p:cNvPr>
              <p:cNvPicPr>
                <a:picLocks noChangeAspect="1" noChangeArrowheads="1"/>
              </p:cNvPicPr>
              <p:nvPr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 flipH="1">
                <a:off x="6444208" y="764704"/>
                <a:ext cx="216024" cy="216024"/>
              </a:xfrm>
              <a:prstGeom prst="rect">
                <a:avLst/>
              </a:prstGeom>
              <a:noFill/>
            </p:spPr>
          </p:pic>
          <p:pic>
            <p:nvPicPr>
              <p:cNvPr id="30" name="Picture 6" descr="http://www.wpclipart.com/holiday/halloween/Jack_O_Lantern/carving_ideas/.cache/pumpkin_cyclops.png">
                <a:hlinkClick r:id="rId25" tooltip="pumpkin_cyclops.png"/>
              </p:cNvPr>
              <p:cNvPicPr>
                <a:picLocks noChangeAspect="1" noChangeArrowheads="1"/>
              </p:cNvPicPr>
              <p:nvPr/>
            </p:nvPicPr>
            <p:blipFill>
              <a:blip r:embed="rId26" cstate="print"/>
              <a:srcRect/>
              <a:stretch>
                <a:fillRect/>
              </a:stretch>
            </p:blipFill>
            <p:spPr bwMode="auto">
              <a:xfrm flipH="1">
                <a:off x="6444208" y="1196752"/>
                <a:ext cx="216024" cy="216024"/>
              </a:xfrm>
              <a:prstGeom prst="rect">
                <a:avLst/>
              </a:prstGeom>
              <a:noFill/>
            </p:spPr>
          </p:pic>
          <p:pic>
            <p:nvPicPr>
              <p:cNvPr id="31" name="Picture 7" descr="http://www.wpclipart.com/holiday/halloween/Jack_O_Lantern/carving_ideas/.cache/pumpkin_evil.png">
                <a:hlinkClick r:id="rId27" tooltip="pumpkin_evil.png"/>
              </p:cNvPr>
              <p:cNvPicPr>
                <a:picLocks noChangeAspect="1" noChangeArrowheads="1"/>
              </p:cNvPicPr>
              <p:nvPr/>
            </p:nvPicPr>
            <p:blipFill>
              <a:blip r:embed="rId28" cstate="print"/>
              <a:srcRect/>
              <a:stretch>
                <a:fillRect/>
              </a:stretch>
            </p:blipFill>
            <p:spPr bwMode="auto">
              <a:xfrm flipH="1">
                <a:off x="6444208" y="980728"/>
                <a:ext cx="216024" cy="216024"/>
              </a:xfrm>
              <a:prstGeom prst="rect">
                <a:avLst/>
              </a:prstGeom>
              <a:noFill/>
            </p:spPr>
          </p:pic>
          <p:pic>
            <p:nvPicPr>
              <p:cNvPr id="32" name="Picture 8" descr="http://www.wpclipart.com/holiday/halloween/Jack_O_Lantern/carving_ideas/.cache/pumpkin_grinning.png">
                <a:hlinkClick r:id="rId29" tooltip="pumpkin_grinning.png"/>
              </p:cNvPr>
              <p:cNvPicPr>
                <a:picLocks noChangeAspect="1" noChangeArrowheads="1"/>
              </p:cNvPicPr>
              <p:nvPr/>
            </p:nvPicPr>
            <p:blipFill>
              <a:blip r:embed="rId30" cstate="print"/>
              <a:srcRect/>
              <a:stretch>
                <a:fillRect/>
              </a:stretch>
            </p:blipFill>
            <p:spPr bwMode="auto">
              <a:xfrm flipH="1">
                <a:off x="6228184" y="1196752"/>
                <a:ext cx="216024" cy="216024"/>
              </a:xfrm>
              <a:prstGeom prst="rect">
                <a:avLst/>
              </a:prstGeom>
              <a:noFill/>
            </p:spPr>
          </p:pic>
          <p:pic>
            <p:nvPicPr>
              <p:cNvPr id="33" name="Picture 9" descr="http://www.wpclipart.com/holiday/halloween/Jack_O_Lantern/carving_ideas/.cache/pumpkin_happy_one_tooth.png">
                <a:hlinkClick r:id="rId31" tooltip="pumpkin_happy_one_tooth.png"/>
              </p:cNvPr>
              <p:cNvPicPr>
                <a:picLocks noChangeAspect="1" noChangeArrowheads="1"/>
              </p:cNvPicPr>
              <p:nvPr/>
            </p:nvPicPr>
            <p:blipFill>
              <a:blip r:embed="rId32" cstate="print"/>
              <a:srcRect/>
              <a:stretch>
                <a:fillRect/>
              </a:stretch>
            </p:blipFill>
            <p:spPr bwMode="auto">
              <a:xfrm flipH="1">
                <a:off x="6012160" y="1196752"/>
                <a:ext cx="216024" cy="216024"/>
              </a:xfrm>
              <a:prstGeom prst="rect">
                <a:avLst/>
              </a:prstGeom>
              <a:noFill/>
            </p:spPr>
          </p:pic>
          <p:pic>
            <p:nvPicPr>
              <p:cNvPr id="34" name="Picture 10" descr="http://www.wpclipart.com/holiday/halloween/Jack_O_Lantern/carving_ideas/.cache/pumpkin_mean.png">
                <a:hlinkClick r:id="rId33" tooltip="pumpkin_mean.png"/>
              </p:cNvPr>
              <p:cNvPicPr>
                <a:picLocks noChangeAspect="1" noChangeArrowheads="1"/>
              </p:cNvPicPr>
              <p:nvPr/>
            </p:nvPicPr>
            <p:blipFill>
              <a:blip r:embed="rId34" cstate="print"/>
              <a:srcRect/>
              <a:stretch>
                <a:fillRect/>
              </a:stretch>
            </p:blipFill>
            <p:spPr bwMode="auto">
              <a:xfrm flipH="1">
                <a:off x="6012160" y="980728"/>
                <a:ext cx="216024" cy="216024"/>
              </a:xfrm>
              <a:prstGeom prst="rect">
                <a:avLst/>
              </a:prstGeom>
              <a:noFill/>
            </p:spPr>
          </p:pic>
          <p:pic>
            <p:nvPicPr>
              <p:cNvPr id="35" name="Picture 12" descr="http://www.wpclipart.com/holiday/halloween/Jack_O_Lantern/carving_ideas/.cache/pumpkin_sad_fangs.png">
                <a:hlinkClick r:id="rId35" tooltip="pumpkin_sad_fangs.png"/>
              </p:cNvPr>
              <p:cNvPicPr>
                <a:picLocks noChangeAspect="1" noChangeArrowheads="1"/>
              </p:cNvPicPr>
              <p:nvPr/>
            </p:nvPicPr>
            <p:blipFill>
              <a:blip r:embed="rId36" cstate="print"/>
              <a:srcRect/>
              <a:stretch>
                <a:fillRect/>
              </a:stretch>
            </p:blipFill>
            <p:spPr bwMode="auto">
              <a:xfrm flipH="1">
                <a:off x="6228184" y="980728"/>
                <a:ext cx="216024" cy="216024"/>
              </a:xfrm>
              <a:prstGeom prst="rect">
                <a:avLst/>
              </a:prstGeom>
              <a:noFill/>
            </p:spPr>
          </p:pic>
          <p:pic>
            <p:nvPicPr>
              <p:cNvPr id="36" name="Picture 13" descr="http://www.wpclipart.com/holiday/halloween/Jack_O_Lantern/carving_ideas/.cache/pumpkin_scared.png">
                <a:hlinkClick r:id="rId37" tooltip="pumpkin_scared.png"/>
              </p:cNvPr>
              <p:cNvPicPr>
                <a:picLocks noChangeAspect="1" noChangeArrowheads="1"/>
              </p:cNvPicPr>
              <p:nvPr/>
            </p:nvPicPr>
            <p:blipFill>
              <a:blip r:embed="rId38" cstate="print"/>
              <a:srcRect/>
              <a:stretch>
                <a:fillRect/>
              </a:stretch>
            </p:blipFill>
            <p:spPr bwMode="auto">
              <a:xfrm flipH="1">
                <a:off x="6012160" y="764704"/>
                <a:ext cx="216024" cy="216024"/>
              </a:xfrm>
              <a:prstGeom prst="rect">
                <a:avLst/>
              </a:prstGeom>
              <a:noFill/>
            </p:spPr>
          </p:pic>
        </p:grpSp>
        <p:pic>
          <p:nvPicPr>
            <p:cNvPr id="37" name="Picture 4"/>
            <p:cNvPicPr>
              <a:picLocks noChangeAspect="1" noChangeArrowheads="1"/>
            </p:cNvPicPr>
            <p:nvPr/>
          </p:nvPicPr>
          <p:blipFill>
            <a:blip r:embed="rId39" cstate="print"/>
            <a:srcRect/>
            <a:stretch>
              <a:fillRect/>
            </a:stretch>
          </p:blipFill>
          <p:spPr bwMode="auto">
            <a:xfrm>
              <a:off x="395536" y="5517232"/>
              <a:ext cx="494184" cy="4497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8" name="Picture 2"/>
            <p:cNvPicPr>
              <a:picLocks noChangeAspect="1" noChangeArrowheads="1"/>
            </p:cNvPicPr>
            <p:nvPr/>
          </p:nvPicPr>
          <p:blipFill>
            <a:blip r:embed="rId40" cstate="print"/>
            <a:srcRect/>
            <a:stretch>
              <a:fillRect/>
            </a:stretch>
          </p:blipFill>
          <p:spPr bwMode="auto">
            <a:xfrm>
              <a:off x="395536" y="6021288"/>
              <a:ext cx="497547" cy="440329"/>
            </a:xfrm>
            <a:prstGeom prst="rect">
              <a:avLst/>
            </a:prstGeom>
            <a:ln w="9525">
              <a:noFill/>
              <a:miter lim="800000"/>
              <a:headEnd/>
              <a:tailEnd/>
            </a:ln>
          </p:spPr>
        </p:pic>
        <p:pic>
          <p:nvPicPr>
            <p:cNvPr id="39" name="Picture 2"/>
            <p:cNvPicPr>
              <a:picLocks noChangeAspect="1" noChangeArrowheads="1"/>
            </p:cNvPicPr>
            <p:nvPr/>
          </p:nvPicPr>
          <p:blipFill>
            <a:blip r:embed="rId41" cstate="print"/>
            <a:srcRect/>
            <a:stretch>
              <a:fillRect/>
            </a:stretch>
          </p:blipFill>
          <p:spPr bwMode="auto">
            <a:xfrm>
              <a:off x="327902" y="372360"/>
              <a:ext cx="611560" cy="4586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1520" y="332656"/>
          <a:ext cx="8712968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8906"/>
                <a:gridCol w="7954062"/>
              </a:tblGrid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http://www.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wpclipart.com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/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holiday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/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halloween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/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trick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_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or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_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treat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/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treat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_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bags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/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trick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_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or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_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hlinkClick r:id="rId2"/>
                        </a:rPr>
                        <a:t>treat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_bag_1.png.html</a:t>
                      </a:r>
                      <a:endParaRPr lang="en-US" sz="14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3"/>
                        </a:rPr>
                        <a:t>http://www.</a:t>
                      </a:r>
                      <a:r>
                        <a:rPr lang="cs-CZ" sz="1400" dirty="0" err="1" smtClean="0">
                          <a:hlinkClick r:id="rId3"/>
                        </a:rPr>
                        <a:t>wpclipart.com</a:t>
                      </a:r>
                      <a:r>
                        <a:rPr lang="cs-CZ" sz="1400" dirty="0" smtClean="0">
                          <a:hlinkClick r:id="rId3"/>
                        </a:rPr>
                        <a:t>/</a:t>
                      </a:r>
                      <a:r>
                        <a:rPr lang="cs-CZ" sz="1400" dirty="0" err="1" smtClean="0">
                          <a:hlinkClick r:id="rId3"/>
                        </a:rPr>
                        <a:t>phps.php</a:t>
                      </a:r>
                      <a:r>
                        <a:rPr lang="cs-CZ" sz="1400" dirty="0" smtClean="0">
                          <a:hlinkClick r:id="rId3"/>
                        </a:rPr>
                        <a:t>?q=</a:t>
                      </a:r>
                      <a:r>
                        <a:rPr lang="cs-CZ" sz="1400" dirty="0" err="1" smtClean="0">
                          <a:hlinkClick r:id="rId3"/>
                        </a:rPr>
                        <a:t>candy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3"/>
                        </a:rPr>
                        <a:t>http://www.</a:t>
                      </a:r>
                      <a:r>
                        <a:rPr lang="cs-CZ" sz="1400" dirty="0" err="1" smtClean="0">
                          <a:hlinkClick r:id="rId3"/>
                        </a:rPr>
                        <a:t>wpclipart.com</a:t>
                      </a:r>
                      <a:r>
                        <a:rPr lang="cs-CZ" sz="1400" dirty="0" smtClean="0">
                          <a:hlinkClick r:id="rId3"/>
                        </a:rPr>
                        <a:t>/</a:t>
                      </a:r>
                      <a:r>
                        <a:rPr lang="cs-CZ" sz="1400" dirty="0" err="1" smtClean="0">
                          <a:hlinkClick r:id="rId3"/>
                        </a:rPr>
                        <a:t>phps.php</a:t>
                      </a:r>
                      <a:r>
                        <a:rPr lang="cs-CZ" sz="1400" dirty="0" smtClean="0">
                          <a:hlinkClick r:id="rId3"/>
                        </a:rPr>
                        <a:t>?q=</a:t>
                      </a:r>
                      <a:r>
                        <a:rPr lang="cs-CZ" sz="1400" dirty="0" err="1" smtClean="0">
                          <a:hlinkClick r:id="rId3"/>
                        </a:rPr>
                        <a:t>candy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4"/>
                        </a:rPr>
                        <a:t>http://www.</a:t>
                      </a:r>
                      <a:r>
                        <a:rPr lang="cs-CZ" sz="1400" dirty="0" err="1" smtClean="0">
                          <a:hlinkClick r:id="rId4"/>
                        </a:rPr>
                        <a:t>wpclipart.com</a:t>
                      </a:r>
                      <a:r>
                        <a:rPr lang="cs-CZ" sz="1400" dirty="0" smtClean="0">
                          <a:hlinkClick r:id="rId4"/>
                        </a:rPr>
                        <a:t>/</a:t>
                      </a:r>
                      <a:r>
                        <a:rPr lang="cs-CZ" sz="1400" dirty="0" err="1" smtClean="0">
                          <a:hlinkClick r:id="rId4"/>
                        </a:rPr>
                        <a:t>phps.php</a:t>
                      </a:r>
                      <a:r>
                        <a:rPr lang="cs-CZ" sz="1400" dirty="0" smtClean="0">
                          <a:hlinkClick r:id="rId4"/>
                        </a:rPr>
                        <a:t>?q=</a:t>
                      </a:r>
                      <a:r>
                        <a:rPr lang="cs-CZ" sz="1400" dirty="0" err="1" smtClean="0">
                          <a:hlinkClick r:id="rId4"/>
                        </a:rPr>
                        <a:t>candy</a:t>
                      </a:r>
                      <a:r>
                        <a:rPr lang="cs-CZ" sz="1400" dirty="0" smtClean="0">
                          <a:hlinkClick r:id="rId4"/>
                        </a:rPr>
                        <a:t>+</a:t>
                      </a:r>
                      <a:r>
                        <a:rPr lang="cs-CZ" sz="1400" dirty="0" err="1" smtClean="0">
                          <a:hlinkClick r:id="rId4"/>
                        </a:rPr>
                        <a:t>cane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5"/>
                        </a:rPr>
                        <a:t>http://www.</a:t>
                      </a:r>
                      <a:r>
                        <a:rPr lang="cs-CZ" sz="1400" dirty="0" err="1" smtClean="0">
                          <a:hlinkClick r:id="rId5"/>
                        </a:rPr>
                        <a:t>wpclipart.com</a:t>
                      </a:r>
                      <a:r>
                        <a:rPr lang="cs-CZ" sz="1400" dirty="0" smtClean="0">
                          <a:hlinkClick r:id="rId5"/>
                        </a:rPr>
                        <a:t>/money/</a:t>
                      </a:r>
                      <a:r>
                        <a:rPr lang="cs-CZ" sz="1400" dirty="0" err="1" smtClean="0">
                          <a:hlinkClick r:id="rId5"/>
                        </a:rPr>
                        <a:t>coins</a:t>
                      </a:r>
                      <a:r>
                        <a:rPr lang="cs-CZ" sz="1400" dirty="0" smtClean="0">
                          <a:hlinkClick r:id="rId5"/>
                        </a:rPr>
                        <a:t>/</a:t>
                      </a:r>
                      <a:r>
                        <a:rPr lang="cs-CZ" sz="1400" dirty="0" err="1" smtClean="0">
                          <a:hlinkClick r:id="rId5"/>
                        </a:rPr>
                        <a:t>coins</a:t>
                      </a:r>
                      <a:r>
                        <a:rPr lang="cs-CZ" sz="1400" dirty="0" smtClean="0">
                          <a:hlinkClick r:id="rId5"/>
                        </a:rPr>
                        <a:t>_2.png.html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6"/>
                        </a:rPr>
                        <a:t>http://www.</a:t>
                      </a:r>
                      <a:r>
                        <a:rPr lang="cs-CZ" sz="1400" dirty="0" err="1" smtClean="0">
                          <a:hlinkClick r:id="rId6"/>
                        </a:rPr>
                        <a:t>one</a:t>
                      </a:r>
                      <a:r>
                        <a:rPr lang="cs-CZ" sz="1400" dirty="0" smtClean="0">
                          <a:hlinkClick r:id="rId6"/>
                        </a:rPr>
                        <a:t>-stop-party-</a:t>
                      </a:r>
                      <a:r>
                        <a:rPr lang="cs-CZ" sz="1400" dirty="0" err="1" smtClean="0">
                          <a:hlinkClick r:id="rId6"/>
                        </a:rPr>
                        <a:t>ideas.com</a:t>
                      </a:r>
                      <a:r>
                        <a:rPr lang="cs-CZ" sz="1400" dirty="0" smtClean="0">
                          <a:hlinkClick r:id="rId6"/>
                        </a:rPr>
                        <a:t>/</a:t>
                      </a:r>
                      <a:r>
                        <a:rPr lang="cs-CZ" sz="1400" dirty="0" err="1" smtClean="0">
                          <a:hlinkClick r:id="rId6"/>
                        </a:rPr>
                        <a:t>images</a:t>
                      </a:r>
                      <a:r>
                        <a:rPr lang="cs-CZ" sz="1400" dirty="0" smtClean="0">
                          <a:hlinkClick r:id="rId6"/>
                        </a:rPr>
                        <a:t>/</a:t>
                      </a:r>
                      <a:r>
                        <a:rPr lang="cs-CZ" sz="1400" dirty="0" err="1" smtClean="0">
                          <a:hlinkClick r:id="rId6"/>
                        </a:rPr>
                        <a:t>Halloween</a:t>
                      </a:r>
                      <a:r>
                        <a:rPr lang="cs-CZ" sz="1400" dirty="0" smtClean="0">
                          <a:hlinkClick r:id="rId6"/>
                        </a:rPr>
                        <a:t>-</a:t>
                      </a:r>
                      <a:r>
                        <a:rPr lang="cs-CZ" sz="1400" dirty="0" err="1" smtClean="0">
                          <a:hlinkClick r:id="rId6"/>
                        </a:rPr>
                        <a:t>Apple</a:t>
                      </a:r>
                      <a:r>
                        <a:rPr lang="cs-CZ" sz="1400" dirty="0" smtClean="0">
                          <a:hlinkClick r:id="rId6"/>
                        </a:rPr>
                        <a:t>-</a:t>
                      </a:r>
                      <a:r>
                        <a:rPr lang="cs-CZ" sz="1400" dirty="0" err="1" smtClean="0">
                          <a:hlinkClick r:id="rId6"/>
                        </a:rPr>
                        <a:t>Bobbing.jpg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7"/>
                        </a:rPr>
                        <a:t>http://officialpetsociety.files.wordpress.com/2010/10/apple-bobbing-pool.png?w=450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8"/>
                        </a:rPr>
                        <a:t>http://www.</a:t>
                      </a:r>
                      <a:r>
                        <a:rPr lang="cs-CZ" sz="1400" dirty="0" err="1" smtClean="0">
                          <a:hlinkClick r:id="rId8"/>
                        </a:rPr>
                        <a:t>organicoven.com</a:t>
                      </a:r>
                      <a:r>
                        <a:rPr lang="cs-CZ" sz="1400" dirty="0" smtClean="0">
                          <a:hlinkClick r:id="rId8"/>
                        </a:rPr>
                        <a:t>/</a:t>
                      </a:r>
                      <a:r>
                        <a:rPr lang="cs-CZ" sz="1400" dirty="0" err="1" smtClean="0">
                          <a:hlinkClick r:id="rId8"/>
                        </a:rPr>
                        <a:t>wp</a:t>
                      </a:r>
                      <a:r>
                        <a:rPr lang="cs-CZ" sz="1400" dirty="0" smtClean="0">
                          <a:hlinkClick r:id="rId8"/>
                        </a:rPr>
                        <a:t>-</a:t>
                      </a:r>
                      <a:r>
                        <a:rPr lang="cs-CZ" sz="1400" dirty="0" err="1" smtClean="0">
                          <a:hlinkClick r:id="rId8"/>
                        </a:rPr>
                        <a:t>content</a:t>
                      </a:r>
                      <a:r>
                        <a:rPr lang="cs-CZ" sz="1400" dirty="0" smtClean="0">
                          <a:hlinkClick r:id="rId8"/>
                        </a:rPr>
                        <a:t>/</a:t>
                      </a:r>
                      <a:r>
                        <a:rPr lang="cs-CZ" sz="1400" dirty="0" err="1" smtClean="0">
                          <a:hlinkClick r:id="rId8"/>
                        </a:rPr>
                        <a:t>uploads</a:t>
                      </a:r>
                      <a:r>
                        <a:rPr lang="cs-CZ" sz="1400" dirty="0" smtClean="0">
                          <a:hlinkClick r:id="rId8"/>
                        </a:rPr>
                        <a:t>/</a:t>
                      </a:r>
                      <a:r>
                        <a:rPr lang="cs-CZ" sz="1400" dirty="0" err="1" smtClean="0">
                          <a:hlinkClick r:id="rId8"/>
                        </a:rPr>
                        <a:t>Halloween.jpg</a:t>
                      </a:r>
                      <a:endParaRPr lang="en-US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20" name="Skupina 19"/>
          <p:cNvGrpSpPr/>
          <p:nvPr/>
        </p:nvGrpSpPr>
        <p:grpSpPr>
          <a:xfrm>
            <a:off x="323528" y="352048"/>
            <a:ext cx="652567" cy="4093359"/>
            <a:chOff x="323528" y="352048"/>
            <a:chExt cx="652567" cy="4093359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468632" y="352048"/>
              <a:ext cx="403178" cy="4402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2" name="Skupina 21"/>
            <p:cNvGrpSpPr/>
            <p:nvPr/>
          </p:nvGrpSpPr>
          <p:grpSpPr>
            <a:xfrm>
              <a:off x="395536" y="908720"/>
              <a:ext cx="504056" cy="432048"/>
              <a:chOff x="395536" y="3861048"/>
              <a:chExt cx="1817737" cy="1800200"/>
            </a:xfrm>
          </p:grpSpPr>
          <p:pic>
            <p:nvPicPr>
              <p:cNvPr id="23" name="Picture 3" descr="http://www.wpclipart.com/food/desserts_snacks/candy/.cache/candy_02.png">
                <a:hlinkClick r:id="rId10" tooltip="candy_02.png"/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/>
              <a:srcRect/>
              <a:stretch>
                <a:fillRect/>
              </a:stretch>
            </p:blipFill>
            <p:spPr bwMode="auto">
              <a:xfrm>
                <a:off x="1187624" y="4708748"/>
                <a:ext cx="952500" cy="952500"/>
              </a:xfrm>
              <a:prstGeom prst="rect">
                <a:avLst/>
              </a:prstGeom>
              <a:noFill/>
            </p:spPr>
          </p:pic>
          <p:pic>
            <p:nvPicPr>
              <p:cNvPr id="24" name="Picture 8" descr="http://www.wpclipart.com/food/desserts_snacks/candy/.cache/candy_30.png">
                <a:hlinkClick r:id="rId12" tooltip="candy_30.png"/>
              </p:cNvPr>
              <p:cNvPicPr>
                <a:picLocks noChangeAspect="1" noChangeArrowheads="1"/>
              </p:cNvPicPr>
              <p:nvPr/>
            </p:nvPicPr>
            <p:blipFill>
              <a:blip r:embed="rId13" cstate="print"/>
              <a:srcRect/>
              <a:stretch>
                <a:fillRect/>
              </a:stretch>
            </p:blipFill>
            <p:spPr bwMode="auto">
              <a:xfrm>
                <a:off x="522015" y="3861048"/>
                <a:ext cx="809625" cy="933450"/>
              </a:xfrm>
              <a:prstGeom prst="rect">
                <a:avLst/>
              </a:prstGeom>
              <a:noFill/>
            </p:spPr>
          </p:pic>
          <p:pic>
            <p:nvPicPr>
              <p:cNvPr id="25" name="Picture 9" descr="http://www.wpclipart.com/food/desserts_snacks/candy/.cache/candy_31.png">
                <a:hlinkClick r:id="rId14" tooltip="candy_31.png"/>
              </p:cNvPr>
              <p:cNvPicPr>
                <a:picLocks noChangeAspect="1" noChangeArrowheads="1"/>
              </p:cNvPicPr>
              <p:nvPr/>
            </p:nvPicPr>
            <p:blipFill>
              <a:blip r:embed="rId15" cstate="print"/>
              <a:srcRect/>
              <a:stretch>
                <a:fillRect/>
              </a:stretch>
            </p:blipFill>
            <p:spPr bwMode="auto">
              <a:xfrm>
                <a:off x="1403648" y="3933056"/>
                <a:ext cx="809625" cy="933450"/>
              </a:xfrm>
              <a:prstGeom prst="rect">
                <a:avLst/>
              </a:prstGeom>
              <a:noFill/>
            </p:spPr>
          </p:pic>
          <p:pic>
            <p:nvPicPr>
              <p:cNvPr id="26" name="Picture 10"/>
              <p:cNvPicPr>
                <a:picLocks noChangeAspect="1" noChangeArrowheads="1"/>
              </p:cNvPicPr>
              <p:nvPr/>
            </p:nvPicPr>
            <p:blipFill>
              <a:blip r:embed="rId16" cstate="print"/>
              <a:srcRect/>
              <a:stretch>
                <a:fillRect/>
              </a:stretch>
            </p:blipFill>
            <p:spPr bwMode="auto">
              <a:xfrm>
                <a:off x="395536" y="4879057"/>
                <a:ext cx="838200" cy="6381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27" name="Skupina 26"/>
            <p:cNvGrpSpPr/>
            <p:nvPr/>
          </p:nvGrpSpPr>
          <p:grpSpPr>
            <a:xfrm>
              <a:off x="323528" y="1484784"/>
              <a:ext cx="648072" cy="216024"/>
              <a:chOff x="1619672" y="2348880"/>
              <a:chExt cx="2475334" cy="986408"/>
            </a:xfrm>
          </p:grpSpPr>
          <p:pic>
            <p:nvPicPr>
              <p:cNvPr id="37" name="Picture 5" descr="http://www.wpclipart.com/food/desserts_snacks/candy/.cache/candy_20.png">
                <a:hlinkClick r:id="rId17" tooltip="candy_20.png"/>
              </p:cNvPr>
              <p:cNvPicPr>
                <a:picLocks noChangeAspect="1" noChangeArrowheads="1"/>
              </p:cNvPicPr>
              <p:nvPr/>
            </p:nvPicPr>
            <p:blipFill>
              <a:blip r:embed="rId18" cstate="print"/>
              <a:srcRect/>
              <a:stretch>
                <a:fillRect/>
              </a:stretch>
            </p:blipFill>
            <p:spPr bwMode="auto">
              <a:xfrm>
                <a:off x="1619672" y="2348880"/>
                <a:ext cx="819150" cy="914400"/>
              </a:xfrm>
              <a:prstGeom prst="rect">
                <a:avLst/>
              </a:prstGeom>
              <a:noFill/>
            </p:spPr>
          </p:pic>
          <p:pic>
            <p:nvPicPr>
              <p:cNvPr id="38" name="Picture 6" descr="http://www.wpclipart.com/food/desserts_snacks/candy/.cache/candy_21.png">
                <a:hlinkClick r:id="rId19" tooltip="candy_21.png"/>
              </p:cNvPr>
              <p:cNvPicPr>
                <a:picLocks noChangeAspect="1" noChangeArrowheads="1"/>
              </p:cNvPicPr>
              <p:nvPr/>
            </p:nvPicPr>
            <p:blipFill>
              <a:blip r:embed="rId20" cstate="print"/>
              <a:srcRect/>
              <a:stretch>
                <a:fillRect/>
              </a:stretch>
            </p:blipFill>
            <p:spPr bwMode="auto">
              <a:xfrm>
                <a:off x="2411760" y="2420888"/>
                <a:ext cx="819150" cy="914400"/>
              </a:xfrm>
              <a:prstGeom prst="rect">
                <a:avLst/>
              </a:prstGeom>
              <a:noFill/>
            </p:spPr>
          </p:pic>
          <p:pic>
            <p:nvPicPr>
              <p:cNvPr id="39" name="Picture 7" descr="http://www.wpclipart.com/food/desserts_snacks/candy/.cache/candy_22.png">
                <a:hlinkClick r:id="rId21" tooltip="candy_22.png"/>
              </p:cNvPr>
              <p:cNvPicPr>
                <a:picLocks noChangeAspect="1" noChangeArrowheads="1"/>
              </p:cNvPicPr>
              <p:nvPr/>
            </p:nvPicPr>
            <p:blipFill>
              <a:blip r:embed="rId22" cstate="print"/>
              <a:srcRect/>
              <a:stretch>
                <a:fillRect/>
              </a:stretch>
            </p:blipFill>
            <p:spPr bwMode="auto">
              <a:xfrm>
                <a:off x="3275856" y="2420888"/>
                <a:ext cx="819150" cy="914400"/>
              </a:xfrm>
              <a:prstGeom prst="rect">
                <a:avLst/>
              </a:prstGeom>
              <a:noFill/>
            </p:spPr>
          </p:pic>
        </p:grpSp>
        <p:grpSp>
          <p:nvGrpSpPr>
            <p:cNvPr id="40" name="Skupina 39"/>
            <p:cNvGrpSpPr/>
            <p:nvPr/>
          </p:nvGrpSpPr>
          <p:grpSpPr>
            <a:xfrm>
              <a:off x="323528" y="1916832"/>
              <a:ext cx="576064" cy="432048"/>
              <a:chOff x="5508104" y="2204864"/>
              <a:chExt cx="1402829" cy="952500"/>
            </a:xfrm>
          </p:grpSpPr>
          <p:pic>
            <p:nvPicPr>
              <p:cNvPr id="41" name="Picture 4" descr="http://www.wpclipart.com/food/desserts_snacks/candy/.cache/candy_10.png">
                <a:hlinkClick r:id="rId23" tooltip="candy_10.png"/>
              </p:cNvPr>
              <p:cNvPicPr>
                <a:picLocks noChangeAspect="1" noChangeArrowheads="1"/>
              </p:cNvPicPr>
              <p:nvPr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6444208" y="2204864"/>
                <a:ext cx="466725" cy="933450"/>
              </a:xfrm>
              <a:prstGeom prst="rect">
                <a:avLst/>
              </a:prstGeom>
              <a:noFill/>
            </p:spPr>
          </p:pic>
          <p:pic>
            <p:nvPicPr>
              <p:cNvPr id="42" name="Picture 11"/>
              <p:cNvPicPr>
                <a:picLocks noChangeAspect="1" noChangeArrowheads="1"/>
              </p:cNvPicPr>
              <p:nvPr/>
            </p:nvPicPr>
            <p:blipFill>
              <a:blip r:embed="rId25" cstate="print"/>
              <a:srcRect/>
              <a:stretch>
                <a:fillRect/>
              </a:stretch>
            </p:blipFill>
            <p:spPr bwMode="auto">
              <a:xfrm>
                <a:off x="5508104" y="2204864"/>
                <a:ext cx="952500" cy="9525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43" name="Picture 12"/>
            <p:cNvPicPr>
              <a:picLocks noChangeAspect="1" noChangeArrowheads="1"/>
            </p:cNvPicPr>
            <p:nvPr/>
          </p:nvPicPr>
          <p:blipFill>
            <a:blip r:embed="rId26" cstate="print"/>
            <a:srcRect/>
            <a:stretch>
              <a:fillRect/>
            </a:stretch>
          </p:blipFill>
          <p:spPr bwMode="auto">
            <a:xfrm>
              <a:off x="370336" y="2464312"/>
              <a:ext cx="510318" cy="432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4" name="Picture 2"/>
            <p:cNvPicPr>
              <a:picLocks noChangeAspect="1" noChangeArrowheads="1"/>
            </p:cNvPicPr>
            <p:nvPr/>
          </p:nvPicPr>
          <p:blipFill>
            <a:blip r:embed="rId27" cstate="print"/>
            <a:srcRect/>
            <a:stretch>
              <a:fillRect/>
            </a:stretch>
          </p:blipFill>
          <p:spPr bwMode="auto">
            <a:xfrm>
              <a:off x="445695" y="4013359"/>
              <a:ext cx="432048" cy="432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5" name="Picture 2"/>
            <p:cNvPicPr>
              <a:picLocks noChangeAspect="1" noChangeArrowheads="1"/>
            </p:cNvPicPr>
            <p:nvPr/>
          </p:nvPicPr>
          <p:blipFill>
            <a:blip r:embed="rId28" cstate="print"/>
            <a:srcRect/>
            <a:stretch>
              <a:fillRect/>
            </a:stretch>
          </p:blipFill>
          <p:spPr bwMode="auto">
            <a:xfrm>
              <a:off x="328023" y="3455905"/>
              <a:ext cx="648072" cy="3692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6" name="Picture 3"/>
            <p:cNvPicPr>
              <a:picLocks noChangeAspect="1" noChangeArrowheads="1"/>
            </p:cNvPicPr>
            <p:nvPr/>
          </p:nvPicPr>
          <p:blipFill>
            <a:blip r:embed="rId29" cstate="print"/>
            <a:srcRect/>
            <a:stretch>
              <a:fillRect/>
            </a:stretch>
          </p:blipFill>
          <p:spPr bwMode="auto">
            <a:xfrm>
              <a:off x="400032" y="2951849"/>
              <a:ext cx="504056" cy="4798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172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HALLOWEEN</vt:lpstr>
      <vt:lpstr>Cultural notes</vt:lpstr>
      <vt:lpstr>Symbols</vt:lpstr>
      <vt:lpstr>Customs</vt:lpstr>
      <vt:lpstr>Customs</vt:lpstr>
      <vt:lpstr>Customs</vt:lpstr>
      <vt:lpstr>Game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Hanka</dc:creator>
  <cp:lastModifiedBy>Hanka</cp:lastModifiedBy>
  <cp:revision>44</cp:revision>
  <dcterms:created xsi:type="dcterms:W3CDTF">2011-10-28T14:23:51Z</dcterms:created>
  <dcterms:modified xsi:type="dcterms:W3CDTF">2012-04-14T17:25:43Z</dcterms:modified>
</cp:coreProperties>
</file>