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8"/>
  </p:notesMasterIdLst>
  <p:handoutMasterIdLst>
    <p:handoutMasterId r:id="rId9"/>
  </p:handoutMasterIdLst>
  <p:sldIdLst>
    <p:sldId id="261" r:id="rId2"/>
    <p:sldId id="263" r:id="rId3"/>
    <p:sldId id="264" r:id="rId4"/>
    <p:sldId id="265" r:id="rId5"/>
    <p:sldId id="266" r:id="rId6"/>
    <p:sldId id="26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58" autoAdjust="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28.3.2011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28.3.2011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28.3.2011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28.3.2011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28.3.2011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28.3.2011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28.3.2011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28.3.2011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28.3.2011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28.3.2011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28.3.2011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28.3.2011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28.3.2011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28.3.2011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7344816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Zeměpis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8.</a:t>
            </a:r>
            <a:endParaRPr lang="cs-CZ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celek: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Česká republika</a:t>
            </a:r>
            <a:endParaRPr lang="cs-CZ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Mgr. Kamil </a:t>
            </a:r>
            <a:r>
              <a:rPr lang="cs-CZ" dirty="0" err="1" smtClean="0"/>
              <a:t>Vilimovský</a:t>
            </a:r>
            <a:endParaRPr lang="cs-CZ" dirty="0" smtClean="0"/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28.3.2011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/>
              <a:t>Podnebí České republiky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/>
              <a:t>Základní vymezení, vzdušné hmoty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utoUpdateAnimBg="0"/>
      <p:bldP spid="2051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Základní pojmy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981200"/>
            <a:ext cx="8077200" cy="4114800"/>
          </a:xfrm>
        </p:spPr>
        <p:txBody>
          <a:bodyPr/>
          <a:lstStyle/>
          <a:p>
            <a:r>
              <a:rPr lang="cs-CZ" b="1"/>
              <a:t>Počasí</a:t>
            </a:r>
            <a:r>
              <a:rPr lang="cs-CZ"/>
              <a:t> – krátkodobý stav ovzduší</a:t>
            </a:r>
          </a:p>
          <a:p>
            <a:r>
              <a:rPr lang="cs-CZ" b="1"/>
              <a:t>Podnebí </a:t>
            </a:r>
            <a:r>
              <a:rPr lang="cs-CZ"/>
              <a:t>(klima) – dlouhodobý stav ovzduší</a:t>
            </a:r>
          </a:p>
          <a:p>
            <a:pPr>
              <a:buFont typeface="Wingdings" pitchFamily="2" charset="2"/>
              <a:buNone/>
            </a:pPr>
            <a:endParaRPr lang="cs-CZ"/>
          </a:p>
          <a:p>
            <a:r>
              <a:rPr lang="cs-CZ"/>
              <a:t>Podnebný pás – vymezen z. šířkou</a:t>
            </a:r>
          </a:p>
          <a:p>
            <a:r>
              <a:rPr lang="cs-CZ"/>
              <a:t>Mírný pás – 40 – 66,5 stupňů</a:t>
            </a:r>
          </a:p>
          <a:p>
            <a:r>
              <a:rPr lang="cs-CZ"/>
              <a:t>Převládá západní proudění vzduchu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22313"/>
            <a:ext cx="8955088" cy="762000"/>
          </a:xfrm>
        </p:spPr>
        <p:txBody>
          <a:bodyPr/>
          <a:lstStyle/>
          <a:p>
            <a:r>
              <a:rPr lang="cs-CZ"/>
              <a:t>Jak ovlivňuje poloha ČR podnebí?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Ve středu Evropy</a:t>
            </a:r>
          </a:p>
          <a:p>
            <a:r>
              <a:rPr lang="cs-CZ"/>
              <a:t>Na rozhraní pevninského a oceánského podnebí - </a:t>
            </a:r>
          </a:p>
          <a:p>
            <a:r>
              <a:rPr lang="cs-CZ" b="1" u="sng"/>
              <a:t>Západní část</a:t>
            </a:r>
            <a:r>
              <a:rPr lang="cs-CZ"/>
              <a:t> </a:t>
            </a:r>
          </a:p>
          <a:p>
            <a:pPr>
              <a:buFont typeface="Wingdings" pitchFamily="2" charset="2"/>
              <a:buNone/>
            </a:pPr>
            <a:r>
              <a:rPr lang="cs-CZ"/>
              <a:t>   mírné zimy, chladná léta, více srážek, menší rozdíly teplot mezi létem a zimou</a:t>
            </a:r>
          </a:p>
          <a:p>
            <a:pPr>
              <a:buFont typeface="Wingdings" pitchFamily="2" charset="2"/>
              <a:buNone/>
            </a:pPr>
            <a:r>
              <a:rPr lang="cs-CZ" b="1"/>
              <a:t>   </a:t>
            </a:r>
            <a:r>
              <a:rPr lang="cs-CZ" b="1" u="sng"/>
              <a:t>Východní část</a:t>
            </a:r>
            <a:r>
              <a:rPr lang="cs-CZ"/>
              <a:t> - opak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Vliv reliéfu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cs-CZ"/>
              <a:t>S rostoucí výškou klesá teplota a vzrůstají </a:t>
            </a:r>
          </a:p>
          <a:p>
            <a:pPr algn="ctr">
              <a:buFont typeface="Wingdings" pitchFamily="2" charset="2"/>
              <a:buNone/>
            </a:pPr>
            <a:r>
              <a:rPr lang="cs-CZ"/>
              <a:t>srážky</a:t>
            </a:r>
          </a:p>
          <a:p>
            <a:r>
              <a:rPr lang="cs-CZ"/>
              <a:t>Hornatiny – srážky, menší výkyvy teplot</a:t>
            </a:r>
          </a:p>
          <a:p>
            <a:r>
              <a:rPr lang="cs-CZ"/>
              <a:t>Nížiny – sucho, větší výkyvy teplot</a:t>
            </a:r>
          </a:p>
          <a:p>
            <a:r>
              <a:rPr lang="cs-CZ"/>
              <a:t>Teplotní výškový stupeň – léto 0,76 st.C</a:t>
            </a:r>
          </a:p>
          <a:p>
            <a:pPr>
              <a:buFont typeface="Wingdings" pitchFamily="2" charset="2"/>
              <a:buNone/>
            </a:pPr>
            <a:r>
              <a:rPr lang="cs-CZ"/>
              <a:t>						  zima 0,33 st.C</a:t>
            </a: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85800"/>
            <a:ext cx="7772400" cy="762000"/>
          </a:xfrm>
        </p:spPr>
        <p:txBody>
          <a:bodyPr/>
          <a:lstStyle/>
          <a:p>
            <a:r>
              <a:rPr lang="cs-CZ"/>
              <a:t>Vzdušné hmoty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7772400" cy="5029200"/>
          </a:xfrm>
        </p:spPr>
        <p:txBody>
          <a:bodyPr/>
          <a:lstStyle/>
          <a:p>
            <a:pPr marL="609600" indent="-609600" algn="ctr">
              <a:lnSpc>
                <a:spcPct val="90000"/>
              </a:lnSpc>
              <a:buFont typeface="Wingdings" pitchFamily="2" charset="2"/>
              <a:buNone/>
            </a:pPr>
            <a:r>
              <a:rPr lang="cs-CZ" sz="2400"/>
              <a:t>Značně nestále počasí způsobené střídáním vzdušných hmot</a:t>
            </a:r>
          </a:p>
          <a:p>
            <a:pPr marL="609600" indent="-609600" algn="ctr">
              <a:lnSpc>
                <a:spcPct val="90000"/>
              </a:lnSpc>
              <a:buFont typeface="Wingdings" pitchFamily="2" charset="2"/>
              <a:buNone/>
            </a:pPr>
            <a:endParaRPr lang="cs-CZ" sz="2400"/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400" b="1" u="sng"/>
              <a:t>Mořský polární vzduch</a:t>
            </a:r>
            <a:r>
              <a:rPr lang="cs-CZ" sz="2400"/>
              <a:t>  - nejvíce ovlivňuje ČR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400"/>
              <a:t>(léto – déšť, chladno; zima – srážky, sníh, déšť)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400" b="1" u="sng"/>
              <a:t>Kontinentální polární</a:t>
            </a:r>
            <a:r>
              <a:rPr lang="cs-CZ" sz="2400"/>
              <a:t> – (léto – horko; zima – mrazy)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400" b="1" u="sng"/>
              <a:t>Kontinentální arktický</a:t>
            </a:r>
            <a:r>
              <a:rPr lang="cs-CZ" sz="2400"/>
              <a:t> – prudký pokles teplot – suchý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400" b="1" u="sng"/>
              <a:t>Mořský arktický</a:t>
            </a:r>
            <a:r>
              <a:rPr lang="cs-CZ" sz="2400"/>
              <a:t> – způsobuje jarní přeháňky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400" b="1" u="sng"/>
              <a:t>Mořský tropický</a:t>
            </a:r>
            <a:r>
              <a:rPr lang="cs-CZ" sz="2400"/>
              <a:t> – ze Středozemního moře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400"/>
              <a:t>(léto – horko a lijáky; zima – mírná s oblevou)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400" b="1" u="sng"/>
              <a:t>Kontinentální tropický</a:t>
            </a:r>
            <a:r>
              <a:rPr lang="cs-CZ" sz="2400"/>
              <a:t> – z Balkánu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cs-CZ" sz="2400"/>
              <a:t>(suché a teplé počasí)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autoUpdateAnimBg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41</TotalTime>
  <Words>230</Words>
  <Application>Microsoft Office PowerPoint</Application>
  <PresentationFormat>Předvádění na obrazovce (4:3)</PresentationFormat>
  <Paragraphs>42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Jmění</vt:lpstr>
      <vt:lpstr>Základní škola a mateřská škola Staré Město   Interaktivní škola pro žáka 21.století</vt:lpstr>
      <vt:lpstr>Podnebí České republiky</vt:lpstr>
      <vt:lpstr>Základní pojmy</vt:lpstr>
      <vt:lpstr>Jak ovlivňuje poloha ČR podnebí?</vt:lpstr>
      <vt:lpstr>Vliv reliéfu</vt:lpstr>
      <vt:lpstr>Vzdušné hmoty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VilimovskyKamil</cp:lastModifiedBy>
  <cp:revision>8</cp:revision>
  <dcterms:created xsi:type="dcterms:W3CDTF">2010-07-04T09:26:34Z</dcterms:created>
  <dcterms:modified xsi:type="dcterms:W3CDTF">2011-03-28T19:06:27Z</dcterms:modified>
</cp:coreProperties>
</file>