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7" r:id="rId3"/>
    <p:sldId id="270" r:id="rId4"/>
    <p:sldId id="268" r:id="rId5"/>
    <p:sldId id="269" r:id="rId6"/>
    <p:sldId id="27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98641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72259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D81B1C4-8996-4AD9-BAE4-91899F9A0F4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066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9/91/Steppe_of_western_Kazakhstan_in_the_early_spring.jpg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972622" cy="187220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Přírodní složky a oblasti Země –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Stepi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9600">
                <a:solidFill>
                  <a:srgbClr val="FF0066"/>
                </a:solidFill>
              </a:rPr>
              <a:t>Stepi</a:t>
            </a:r>
            <a:br>
              <a:rPr lang="cs-CZ" sz="9600">
                <a:solidFill>
                  <a:srgbClr val="FF0066"/>
                </a:solidFill>
              </a:rPr>
            </a:br>
            <a:endParaRPr lang="cs-CZ" sz="9600">
              <a:solidFill>
                <a:srgbClr val="FF0066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95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404813"/>
            <a:ext cx="8291513" cy="1079500"/>
          </a:xfrm>
        </p:spPr>
        <p:txBody>
          <a:bodyPr/>
          <a:lstStyle/>
          <a:p>
            <a:r>
              <a:rPr lang="cs-CZ" sz="2800"/>
              <a:t>Step je označení pro travnaté oblasti mírného pásu</a:t>
            </a:r>
          </a:p>
          <a:p>
            <a:endParaRPr lang="cs-CZ" sz="2800"/>
          </a:p>
        </p:txBody>
      </p:sp>
      <p:pic>
        <p:nvPicPr>
          <p:cNvPr id="3078" name="Picture 6" descr="Soubor:Steppe of western Kazakhstan in the early spring.jpg">
            <a:hlinkClick r:id="rId2"/>
          </p:cNvPr>
          <p:cNvPicPr>
            <a:picLocks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1628775"/>
            <a:ext cx="7416800" cy="4973638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2984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Zdejší podnebí  se vyznačuje horkými léty a chladnými zimami. Celoročně je zde nedostatek srážek pro růst dřevin. </a:t>
            </a:r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Stepní půdy bývají velmi úrodné a v dnešní době jsou stepi proměněny ve </a:t>
            </a:r>
            <a:r>
              <a:rPr lang="cs-CZ">
                <a:solidFill>
                  <a:srgbClr val="FF0066"/>
                </a:solidFill>
              </a:rPr>
              <a:t>světové obilnice</a:t>
            </a:r>
            <a:r>
              <a:rPr lang="cs-CZ"/>
              <a:t>. </a:t>
            </a:r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Pro nízké úhrny srážek během roku ve stepích nerostou stromy. </a:t>
            </a:r>
          </a:p>
          <a:p>
            <a:pPr>
              <a:lnSpc>
                <a:spcPct val="90000"/>
              </a:lnSpc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69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0066"/>
                </a:solidFill>
              </a:rPr>
              <a:t>Výskyt stepí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Stepi pokrývají rozsáhlá území </a:t>
            </a:r>
            <a:r>
              <a:rPr lang="cs-CZ" dirty="0" err="1">
                <a:solidFill>
                  <a:srgbClr val="3399FF"/>
                </a:solidFill>
              </a:rPr>
              <a:t>Euroasie</a:t>
            </a:r>
            <a:r>
              <a:rPr lang="cs-CZ" dirty="0"/>
              <a:t> a </a:t>
            </a:r>
            <a:r>
              <a:rPr lang="cs-CZ" dirty="0">
                <a:solidFill>
                  <a:srgbClr val="3399FF"/>
                </a:solidFill>
              </a:rPr>
              <a:t>Severní Ameriky</a:t>
            </a:r>
            <a:r>
              <a:rPr lang="cs-CZ" dirty="0"/>
              <a:t>, na jižní polokouli se vyskytují v </a:t>
            </a:r>
            <a:r>
              <a:rPr lang="cs-CZ" dirty="0">
                <a:solidFill>
                  <a:srgbClr val="3399FF"/>
                </a:solidFill>
              </a:rPr>
              <a:t>Argentině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>
              <a:solidFill>
                <a:srgbClr val="3399FF"/>
              </a:solidFill>
            </a:endParaRPr>
          </a:p>
          <a:p>
            <a:endParaRPr lang="cs-CZ" dirty="0">
              <a:solidFill>
                <a:srgbClr val="3399FF"/>
              </a:solidFill>
            </a:endParaRPr>
          </a:p>
          <a:p>
            <a:endParaRPr lang="cs-CZ" dirty="0">
              <a:solidFill>
                <a:srgbClr val="3399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11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0066"/>
                </a:solidFill>
              </a:rPr>
              <a:t>Stepní fauna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>
                <a:solidFill>
                  <a:srgbClr val="3399FF"/>
                </a:solidFill>
              </a:rPr>
              <a:t>Euroasie </a:t>
            </a:r>
            <a:r>
              <a:rPr lang="cs-CZ" sz="2800"/>
              <a:t>– Gazela, osel, kůň Převalského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            - svišť , sysel, křeček, krtek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            - vlk, kočka stepní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            - bažanti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            - ještěrky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>
                <a:solidFill>
                  <a:srgbClr val="3399FF"/>
                </a:solidFill>
              </a:rPr>
              <a:t>Severní Amerika</a:t>
            </a:r>
            <a:r>
              <a:rPr lang="cs-CZ" sz="2800"/>
              <a:t> – Bizoni, antilopy, kojot,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                            puma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>
                <a:solidFill>
                  <a:srgbClr val="3399FF"/>
                </a:solidFill>
              </a:rPr>
              <a:t>Jižní Amerika</a:t>
            </a:r>
            <a:r>
              <a:rPr lang="cs-CZ" sz="2800"/>
              <a:t> – nandu stepní a pampový,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/>
              <a:t>                          Jelínek pudu</a:t>
            </a:r>
          </a:p>
          <a:p>
            <a:pPr>
              <a:lnSpc>
                <a:spcPct val="90000"/>
              </a:lnSpc>
            </a:pPr>
            <a:endParaRPr lang="cs-CZ" sz="2800"/>
          </a:p>
          <a:p>
            <a:pPr>
              <a:lnSpc>
                <a:spcPct val="90000"/>
              </a:lnSpc>
            </a:pPr>
            <a:endParaRPr lang="cs-CZ" sz="2800"/>
          </a:p>
          <a:p>
            <a:pPr>
              <a:lnSpc>
                <a:spcPct val="90000"/>
              </a:lnSpc>
            </a:pP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262799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Internet – vyhledávač </a:t>
            </a:r>
            <a:r>
              <a:rPr lang="cs-CZ" dirty="0" err="1" smtClean="0"/>
              <a:t>Google</a:t>
            </a:r>
            <a:endParaRPr lang="cs-CZ" dirty="0" smtClean="0"/>
          </a:p>
          <a:p>
            <a:r>
              <a:rPr lang="cs-CZ" dirty="0" smtClean="0"/>
              <a:t>Encyklopedie</a:t>
            </a:r>
          </a:p>
          <a:p>
            <a:r>
              <a:rPr lang="cs-CZ" dirty="0" smtClean="0"/>
              <a:t>Atlas Světa – Kartografie Praha</a:t>
            </a:r>
          </a:p>
          <a:p>
            <a:r>
              <a:rPr lang="cs-CZ" dirty="0" smtClean="0"/>
              <a:t>Učebnice Zeměpisu - </a:t>
            </a:r>
            <a:r>
              <a:rPr lang="cs-CZ" dirty="0" err="1" smtClean="0"/>
              <a:t>Fraus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62</TotalTime>
  <Words>184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Stepi </vt:lpstr>
      <vt:lpstr>Prezentace aplikace PowerPoint</vt:lpstr>
      <vt:lpstr>Prezentace aplikace PowerPoint</vt:lpstr>
      <vt:lpstr>Výskyt stepí</vt:lpstr>
      <vt:lpstr>Stepní fauna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11</cp:revision>
  <dcterms:created xsi:type="dcterms:W3CDTF">2010-07-04T09:26:34Z</dcterms:created>
  <dcterms:modified xsi:type="dcterms:W3CDTF">2012-06-17T14:50:42Z</dcterms:modified>
</cp:coreProperties>
</file>