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44" r:id="rId1"/>
  </p:sldMasterIdLst>
  <p:notesMasterIdLst>
    <p:notesMasterId r:id="rId8"/>
  </p:notesMasterIdLst>
  <p:handoutMasterIdLst>
    <p:handoutMasterId r:id="rId9"/>
  </p:handoutMasterIdLst>
  <p:sldIdLst>
    <p:sldId id="268" r:id="rId2"/>
    <p:sldId id="274" r:id="rId3"/>
    <p:sldId id="275" r:id="rId4"/>
    <p:sldId id="276" r:id="rId5"/>
    <p:sldId id="277" r:id="rId6"/>
    <p:sldId id="278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58" autoAdjust="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 smtClean="0"/>
              <a:t>ZŠaMŠ Staré Město, Jamnická 270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692CDFC-8FD0-49DC-A0A4-ED42502CDC35}" type="datetimeFigureOut">
              <a:rPr lang="cs-CZ" smtClean="0"/>
              <a:pPr/>
              <a:t>29.12.2012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Interaktivní škola pro 21.století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EC2A71F-541F-4D21-B04C-84FAB2006B0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277266746"/>
      </p:ext>
    </p:extLst>
  </p:cSld>
  <p:clrMap bg1="lt1" tx1="dk1" bg2="lt2" tx2="dk2" accent1="accent1" accent2="accent2" accent3="accent3" accent4="accent4" accent5="accent5" accent6="accent6" hlink="hlink" folHlink="folHlink"/>
  <p:hf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 smtClean="0"/>
              <a:t>ZŠaMŠ Staré Město, Jamnická 270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47D9224-DE73-446D-BF98-EEBBFC187DC5}" type="datetimeFigureOut">
              <a:rPr lang="cs-CZ" smtClean="0"/>
              <a:pPr/>
              <a:t>29.12.2012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Interaktivní škola pro 21.století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D561369-3170-43D5-BE99-2362ADE0537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69696379"/>
      </p:ext>
    </p:extLst>
  </p:cSld>
  <p:clrMap bg1="lt1" tx1="dk1" bg2="lt2" tx2="dk2" accent1="accent1" accent2="accent2" accent3="accent3" accent4="accent4" accent5="accent5" accent6="accent6" hlink="hlink" folHlink="folHlink"/>
  <p:hf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délník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Zaoblený obdélník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685F3-E133-4858-B294-0C6E49408448}" type="datetime1">
              <a:rPr lang="cs-CZ" smtClean="0"/>
              <a:pPr/>
              <a:t>29.12.2012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9F2B9-68B8-4300-A6EA-D1F6D8B8F950}" type="datetime1">
              <a:rPr lang="cs-CZ" smtClean="0"/>
              <a:pPr/>
              <a:t>29.12.2012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délník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Zaoblený obdélník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E955E-D009-4903-8C19-D9F05332AE09}" type="datetime1">
              <a:rPr lang="cs-CZ" smtClean="0"/>
              <a:pPr/>
              <a:t>29.12.2012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7" name="Obdélník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BB2F36-BD2C-49D8-8191-9D7331C24EE2}" type="datetime1">
              <a:rPr lang="cs-CZ" smtClean="0"/>
              <a:pPr/>
              <a:t>29.12.2012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112E3-0750-447A-90FE-A30DF891D1BB}" type="datetime1">
              <a:rPr lang="cs-CZ" smtClean="0"/>
              <a:pPr/>
              <a:t>29.12.2012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AC3B8B-2BE7-46BD-AD0D-1A575DB0D3E0}" type="datetime1">
              <a:rPr lang="cs-CZ" smtClean="0"/>
              <a:pPr/>
              <a:t>29.12.2012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AC1B2-999C-43D5-8EE2-D53AEF34293D}" type="datetime1">
              <a:rPr lang="cs-CZ" smtClean="0"/>
              <a:pPr/>
              <a:t>29.12.2012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Zaoblený obdélník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B0D9D-E761-40AC-B6CF-0CC5B762B30E}" type="datetime1">
              <a:rPr lang="cs-CZ" smtClean="0"/>
              <a:pPr/>
              <a:t>29.12.2012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8B553-629D-4CD8-A611-8DB37B3A896B}" type="datetime1">
              <a:rPr lang="cs-CZ" smtClean="0"/>
              <a:pPr/>
              <a:t>29.12.2012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Obdélník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22096-18D7-4782-B560-593545B1ED3F}" type="datetime1">
              <a:rPr lang="cs-CZ" smtClean="0"/>
              <a:pPr/>
              <a:t>29.12.2012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A7F02A-1B24-4407-AB42-6A36ABE131B3}" type="datetime1">
              <a:rPr lang="cs-CZ" smtClean="0"/>
              <a:pPr/>
              <a:t>29.12.2012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Zaoblený obdélník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623C3DFD-CF4D-4908-AC01-BBB60C592872}" type="datetime1">
              <a:rPr lang="cs-CZ" smtClean="0"/>
              <a:pPr/>
              <a:t>29.12.2012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hf hdr="0"/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://www.rotrekl.cz/kavkaz.htm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31640" y="3645024"/>
            <a:ext cx="7344816" cy="1872208"/>
          </a:xfrm>
        </p:spPr>
        <p:txBody>
          <a:bodyPr>
            <a:normAutofit lnSpcReduction="10000"/>
          </a:bodyPr>
          <a:lstStyle/>
          <a:p>
            <a:pPr algn="l"/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Předmět: Zeměpis</a:t>
            </a:r>
          </a:p>
          <a:p>
            <a:pPr algn="l"/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Ročník: 7.</a:t>
            </a:r>
          </a:p>
          <a:p>
            <a:pPr algn="l"/>
            <a:r>
              <a:rPr lang="cs-CZ" dirty="0" err="1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Tématický</a:t>
            </a:r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celek: Regiony světa </a:t>
            </a:r>
            <a:r>
              <a:rPr lang="cs-CZ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– Asie</a:t>
            </a:r>
            <a:endParaRPr lang="cs-CZ" dirty="0" smtClean="0">
              <a:solidFill>
                <a:schemeClr val="accent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l"/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Autor prezentace</a:t>
            </a:r>
            <a:r>
              <a:rPr lang="cs-CZ" dirty="0" smtClean="0"/>
              <a:t>: Mgr. Kamil </a:t>
            </a:r>
            <a:r>
              <a:rPr lang="cs-CZ" dirty="0" err="1" smtClean="0"/>
              <a:t>Vilimovský</a:t>
            </a:r>
            <a:endParaRPr lang="cs-CZ" dirty="0" smtClean="0"/>
          </a:p>
          <a:p>
            <a:pPr algn="l"/>
            <a:endParaRPr lang="cs-CZ" dirty="0" smtClean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B0D9D-E761-40AC-B6CF-0CC5B762B30E}" type="datetime1">
              <a:rPr lang="cs-CZ" smtClean="0"/>
              <a:pPr/>
              <a:t>29.12.2012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EU do škol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1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755576" y="548680"/>
            <a:ext cx="7772400" cy="2232248"/>
          </a:xfrm>
        </p:spPr>
        <p:txBody>
          <a:bodyPr>
            <a:normAutofit fontScale="90000"/>
          </a:bodyPr>
          <a:lstStyle/>
          <a:p>
            <a:r>
              <a:rPr lang="cs-CZ" sz="3200" dirty="0" smtClean="0">
                <a:solidFill>
                  <a:srgbClr val="00B0F0"/>
                </a:solidFill>
              </a:rPr>
              <a:t>Základní škola a mateřská škola Staré Město </a:t>
            </a:r>
            <a:r>
              <a:rPr lang="cs-CZ" sz="3200" dirty="0" smtClean="0"/>
              <a:t/>
            </a:r>
            <a:br>
              <a:rPr lang="cs-CZ" sz="3200" dirty="0" smtClean="0"/>
            </a:br>
            <a:r>
              <a:rPr lang="cs-CZ" sz="3600" dirty="0" smtClean="0"/>
              <a:t/>
            </a:r>
            <a:br>
              <a:rPr lang="cs-CZ" sz="3600" dirty="0" smtClean="0"/>
            </a:br>
            <a:r>
              <a:rPr lang="cs-CZ" sz="4000" dirty="0" smtClean="0"/>
              <a:t>Interaktivní škola pro žáka 21.století</a:t>
            </a:r>
            <a:endParaRPr lang="cs-CZ" sz="40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80112" y="2636912"/>
            <a:ext cx="2724150" cy="828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4148114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1628801"/>
            <a:ext cx="7772400" cy="1440159"/>
          </a:xfrm>
        </p:spPr>
        <p:txBody>
          <a:bodyPr>
            <a:normAutofit/>
          </a:bodyPr>
          <a:lstStyle/>
          <a:p>
            <a:r>
              <a:rPr lang="cs-CZ" sz="4800" b="1" dirty="0" smtClean="0"/>
              <a:t>Zakavkazsko</a:t>
            </a:r>
            <a:endParaRPr lang="cs-CZ" sz="4800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4000" dirty="0" smtClean="0">
                <a:solidFill>
                  <a:srgbClr val="FF0000"/>
                </a:solidFill>
              </a:rPr>
              <a:t>Gruzie, Arménie, </a:t>
            </a:r>
            <a:r>
              <a:rPr lang="cs-CZ" sz="4000" dirty="0" err="1" smtClean="0">
                <a:solidFill>
                  <a:srgbClr val="FF0000"/>
                </a:solidFill>
              </a:rPr>
              <a:t>Ázerbajdžán</a:t>
            </a:r>
            <a:endParaRPr lang="cs-CZ" sz="4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782136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8188" y="833438"/>
            <a:ext cx="7667625" cy="5191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896786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Politicky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Do roku 1991 součástí SSSR ( socialismus )</a:t>
            </a:r>
          </a:p>
          <a:p>
            <a:endParaRPr lang="cs-CZ" dirty="0" smtClean="0"/>
          </a:p>
          <a:p>
            <a:r>
              <a:rPr lang="cs-CZ" dirty="0" smtClean="0"/>
              <a:t>Gruzie – Tbilisi, republika</a:t>
            </a:r>
          </a:p>
          <a:p>
            <a:r>
              <a:rPr lang="cs-CZ" dirty="0" smtClean="0"/>
              <a:t>Arménie – Jerevan, republika</a:t>
            </a:r>
          </a:p>
          <a:p>
            <a:r>
              <a:rPr lang="cs-CZ" dirty="0" err="1"/>
              <a:t>Á</a:t>
            </a:r>
            <a:r>
              <a:rPr lang="cs-CZ" dirty="0" err="1" smtClean="0"/>
              <a:t>zerbajdžán</a:t>
            </a:r>
            <a:r>
              <a:rPr lang="cs-CZ" dirty="0" smtClean="0"/>
              <a:t> – Baku, republika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5824299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Hospodářství a </a:t>
            </a:r>
            <a:r>
              <a:rPr lang="cs-CZ" dirty="0" smtClean="0"/>
              <a:t>zajímavosti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Gruzie</a:t>
            </a:r>
            <a:r>
              <a:rPr lang="cs-CZ" dirty="0" smtClean="0"/>
              <a:t> – vinařství, koňak, čaj, turistika – pobřeží Černého moře</a:t>
            </a:r>
          </a:p>
          <a:p>
            <a:endParaRPr lang="cs-CZ" dirty="0"/>
          </a:p>
          <a:p>
            <a:r>
              <a:rPr lang="cs-CZ" b="1" dirty="0" err="1" smtClean="0">
                <a:solidFill>
                  <a:srgbClr val="FF0000"/>
                </a:solidFill>
              </a:rPr>
              <a:t>Ázerbajdžán</a:t>
            </a:r>
            <a:r>
              <a:rPr lang="cs-CZ" dirty="0" smtClean="0"/>
              <a:t> – ropa, zemní plyn, chemický průmysl, specialita kaviár – lov jeseterů</a:t>
            </a:r>
          </a:p>
          <a:p>
            <a:endParaRPr lang="cs-CZ" dirty="0"/>
          </a:p>
          <a:p>
            <a:r>
              <a:rPr lang="cs-CZ" b="1" dirty="0" smtClean="0">
                <a:solidFill>
                  <a:srgbClr val="FF0000"/>
                </a:solidFill>
              </a:rPr>
              <a:t>Arménie </a:t>
            </a:r>
            <a:r>
              <a:rPr lang="cs-CZ" dirty="0" smtClean="0"/>
              <a:t>– lázeňství, vinařství, ovoce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058370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9F2B9-68B8-4300-A6EA-D1F6D8B8F950}" type="datetime1">
              <a:rPr lang="cs-CZ" smtClean="0"/>
              <a:pPr/>
              <a:t>29.12.2012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6</a:t>
            </a:fld>
            <a:endParaRPr lang="cs-CZ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Zdroje – obrázek:</a:t>
            </a:r>
          </a:p>
          <a:p>
            <a:r>
              <a:rPr lang="cs-CZ" dirty="0" smtClean="0">
                <a:hlinkClick r:id="rId2"/>
              </a:rPr>
              <a:t>http://</a:t>
            </a:r>
            <a:r>
              <a:rPr lang="cs-CZ" dirty="0" smtClean="0">
                <a:hlinkClick r:id="rId2"/>
              </a:rPr>
              <a:t>www.</a:t>
            </a:r>
            <a:r>
              <a:rPr lang="cs-CZ" dirty="0" err="1" smtClean="0">
                <a:hlinkClick r:id="rId2"/>
              </a:rPr>
              <a:t>rotrekl.cz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kavkaz.htm</a:t>
            </a:r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Jmění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Jmění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Jmění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69</TotalTime>
  <Words>113</Words>
  <Application>Microsoft Office PowerPoint</Application>
  <PresentationFormat>Předvádění na obrazovce (4:3)</PresentationFormat>
  <Paragraphs>27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Jmění</vt:lpstr>
      <vt:lpstr>Základní škola a mateřská škola Staré Město   Interaktivní škola pro žáka 21.století</vt:lpstr>
      <vt:lpstr>Zakavkazsko</vt:lpstr>
      <vt:lpstr>Snímek 3</vt:lpstr>
      <vt:lpstr>Politicky</vt:lpstr>
      <vt:lpstr>Hospodářství a zajímavosti</vt:lpstr>
      <vt:lpstr>Snímek 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Interaktivní škola pro žáka 21.století</dc:title>
  <dc:creator>icts</dc:creator>
  <cp:lastModifiedBy>Dum</cp:lastModifiedBy>
  <cp:revision>15</cp:revision>
  <dcterms:created xsi:type="dcterms:W3CDTF">2010-07-04T09:26:34Z</dcterms:created>
  <dcterms:modified xsi:type="dcterms:W3CDTF">2012-12-29T21:02:14Z</dcterms:modified>
</cp:coreProperties>
</file>