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5"/>
  </p:notesMasterIdLst>
  <p:handoutMasterIdLst>
    <p:handoutMasterId r:id="rId6"/>
  </p:handoutMasterIdLst>
  <p:sldIdLst>
    <p:sldId id="261" r:id="rId2"/>
    <p:sldId id="269" r:id="rId3"/>
    <p:sldId id="272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58" autoAdjust="0"/>
  </p:normalViewPr>
  <p:slideViewPr>
    <p:cSldViewPr>
      <p:cViewPr varScale="1">
        <p:scale>
          <a:sx n="74" d="100"/>
          <a:sy n="74" d="100"/>
        </p:scale>
        <p:origin x="-1038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handoutMaster" Target="handoutMasters/handoutMaster1.xml"/><Relationship Id="rId5" Type="http://schemas.openxmlformats.org/officeDocument/2006/relationships/notesMaster" Target="notesMasters/notesMaster1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6986419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6722591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7128792" cy="1872208"/>
          </a:xfrm>
        </p:spPr>
        <p:txBody>
          <a:bodyPr>
            <a:normAutofit fontScale="92500" lnSpcReduction="2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Zeměpis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6.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Přírodní složky a oblasti Země – Biosféra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Mgr. Kamil </a:t>
            </a:r>
            <a:r>
              <a:rPr lang="cs-CZ" dirty="0" err="1" smtClean="0"/>
              <a:t>Vilimovský</a:t>
            </a:r>
            <a:endParaRPr lang="cs-CZ" dirty="0" smtClean="0"/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Vegetační pásy – přírodní pásy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Rozšíření rostlin a živočichů je závislé na podnebí (</a:t>
            </a:r>
            <a:r>
              <a:rPr lang="cs-CZ" i="1" dirty="0" smtClean="0">
                <a:solidFill>
                  <a:srgbClr val="FF0000"/>
                </a:solidFill>
              </a:rPr>
              <a:t>zeměpisná šířka, proudění větrů, vzdálenost od moře, členitost povrchu</a:t>
            </a:r>
            <a:r>
              <a:rPr lang="cs-CZ" dirty="0" smtClean="0">
                <a:solidFill>
                  <a:srgbClr val="FF0000"/>
                </a:solidFill>
              </a:rPr>
              <a:t>) – místa se stejnými podnebními podmínkami vytváří </a:t>
            </a:r>
            <a:r>
              <a:rPr lang="cs-CZ" u="sng" dirty="0" smtClean="0">
                <a:solidFill>
                  <a:srgbClr val="FF0000"/>
                </a:solidFill>
              </a:rPr>
              <a:t>PŘÍRODNÍ (vegetační) ZEMSKÉ PÁSY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0"/>
            <a:ext cx="7772400" cy="914400"/>
          </a:xfrm>
        </p:spPr>
        <p:txBody>
          <a:bodyPr/>
          <a:lstStyle/>
          <a:p>
            <a:r>
              <a:rPr lang="cs-CZ">
                <a:hlinkClick r:id="" action="ppaction://noaction"/>
              </a:rPr>
              <a:t>Podnebí a vegetační pásy</a:t>
            </a:r>
            <a:endParaRPr lang="cs-CZ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914400"/>
            <a:ext cx="9144000" cy="5715000"/>
          </a:xfrm>
        </p:spPr>
        <p:txBody>
          <a:bodyPr/>
          <a:lstStyle/>
          <a:p>
            <a:pPr>
              <a:buFontTx/>
              <a:buNone/>
            </a:pPr>
            <a:r>
              <a:rPr lang="cs-CZ" u="sng"/>
              <a:t>PODNEBNÝ PÁS		VEGETACE</a:t>
            </a:r>
          </a:p>
          <a:p>
            <a:pPr>
              <a:buFontTx/>
              <a:buNone/>
            </a:pPr>
            <a:r>
              <a:rPr lang="cs-CZ" sz="2400"/>
              <a:t>Vlhký tropický pás			tropické deštné lesy</a:t>
            </a:r>
          </a:p>
          <a:p>
            <a:pPr>
              <a:buFontTx/>
              <a:buNone/>
            </a:pPr>
            <a:r>
              <a:rPr lang="cs-CZ" sz="2400"/>
              <a:t>Střídavě vlhký trop. pás		savany</a:t>
            </a:r>
          </a:p>
          <a:p>
            <a:pPr>
              <a:buFontTx/>
              <a:buNone/>
            </a:pPr>
            <a:r>
              <a:rPr lang="cs-CZ" sz="2400"/>
              <a:t>Trop. a subtrop. suchý p.		pouště a stepi</a:t>
            </a:r>
          </a:p>
          <a:p>
            <a:pPr>
              <a:buFontTx/>
              <a:buNone/>
            </a:pPr>
            <a:r>
              <a:rPr lang="cs-CZ" sz="2400"/>
              <a:t>Subtropický pás vlhký v zimě		středomořská vegetace</a:t>
            </a:r>
          </a:p>
          <a:p>
            <a:pPr>
              <a:buFontTx/>
              <a:buNone/>
            </a:pPr>
            <a:r>
              <a:rPr lang="cs-CZ" sz="2400"/>
              <a:t>Subtropický pás vlhký v létě		monzunové lesy (Asie)</a:t>
            </a:r>
          </a:p>
          <a:p>
            <a:pPr>
              <a:buFontTx/>
              <a:buNone/>
            </a:pPr>
            <a:r>
              <a:rPr lang="cs-CZ" sz="2400"/>
              <a:t>Mírný pás suchý			stepi a pouště</a:t>
            </a:r>
          </a:p>
          <a:p>
            <a:pPr>
              <a:buFontTx/>
              <a:buNone/>
            </a:pPr>
            <a:r>
              <a:rPr lang="cs-CZ" sz="2400"/>
              <a:t>Mírný pás vlhký			listnaté, smíšené a jehličnaté lesy</a:t>
            </a:r>
          </a:p>
          <a:p>
            <a:pPr>
              <a:buFontTx/>
              <a:buNone/>
            </a:pPr>
            <a:r>
              <a:rPr lang="cs-CZ" sz="2400"/>
              <a:t>Polární pás				tundry a ledovce</a:t>
            </a:r>
          </a:p>
          <a:p>
            <a:pPr>
              <a:buFontTx/>
              <a:buNone/>
            </a:pPr>
            <a:r>
              <a:rPr lang="cs-CZ" sz="2400"/>
              <a:t>Horské podnebí			výškové vegetační stupně</a:t>
            </a:r>
          </a:p>
          <a:p>
            <a:endParaRPr lang="cs-CZ" sz="2400"/>
          </a:p>
        </p:txBody>
      </p:sp>
      <p:sp>
        <p:nvSpPr>
          <p:cNvPr id="7172" name="Line 4"/>
          <p:cNvSpPr>
            <a:spLocks noChangeShapeType="1"/>
          </p:cNvSpPr>
          <p:nvPr/>
        </p:nvSpPr>
        <p:spPr bwMode="auto">
          <a:xfrm>
            <a:off x="3962400" y="914400"/>
            <a:ext cx="0" cy="59436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54</TotalTime>
  <Words>83</Words>
  <Application>Microsoft Office PowerPoint</Application>
  <PresentationFormat>Předvádění na obrazovce (4:3)</PresentationFormat>
  <Paragraphs>21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Jmění</vt:lpstr>
      <vt:lpstr>Základní škola a mateřská škola Staré Město   Interaktivní škola pro žáka 21.století</vt:lpstr>
      <vt:lpstr>Vegetační pásy – přírodní pásy</vt:lpstr>
      <vt:lpstr>Podnebí a vegetační pásy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VilimovskyKamil</cp:lastModifiedBy>
  <cp:revision>9</cp:revision>
  <dcterms:created xsi:type="dcterms:W3CDTF">2010-07-04T09:26:34Z</dcterms:created>
  <dcterms:modified xsi:type="dcterms:W3CDTF">2012-12-30T05:09:25Z</dcterms:modified>
</cp:coreProperties>
</file>