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9" r:id="rId3"/>
    <p:sldId id="270" r:id="rId4"/>
    <p:sldId id="272" r:id="rId5"/>
    <p:sldId id="27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6986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7225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16C296D-21D6-4EFE-9722-63A4E2E64B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4887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972622" cy="18722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Přírodní složky a oblasti Země – Pouště             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Pouště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08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Oblast, která trpí nedostatkem vody</a:t>
            </a:r>
          </a:p>
          <a:p>
            <a:pPr>
              <a:lnSpc>
                <a:spcPct val="90000"/>
              </a:lnSpc>
            </a:pPr>
            <a:r>
              <a:rPr lang="cs-CZ" dirty="0"/>
              <a:t>Není rozhodující teplota, ale nedostatek vláhy </a:t>
            </a:r>
            <a:r>
              <a:rPr lang="cs-CZ" dirty="0" smtClean="0"/>
              <a:t>               a </a:t>
            </a:r>
            <a:r>
              <a:rPr lang="cs-CZ" dirty="0"/>
              <a:t>srážek.</a:t>
            </a:r>
          </a:p>
          <a:p>
            <a:pPr>
              <a:lnSpc>
                <a:spcPct val="90000"/>
              </a:lnSpc>
            </a:pPr>
            <a:r>
              <a:rPr lang="cs-CZ" dirty="0"/>
              <a:t>Srážky v pouštích nepřesahují 250 mm za rok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Největší pouště leží v subtropických oblastech.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147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Rozšíření pouští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dirty="0"/>
              <a:t>Afrika 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dirty="0"/>
              <a:t>Asie 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dirty="0"/>
              <a:t>Amerika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dirty="0"/>
              <a:t>Austrálie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endParaRPr lang="cs-CZ" dirty="0"/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172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Vegetace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000"/>
              <a:t>Obvyklá je řídká vegetace – kaktusy, sukulenty</a:t>
            </a:r>
          </a:p>
          <a:p>
            <a:endParaRPr lang="cs-CZ" sz="2000"/>
          </a:p>
          <a:p>
            <a:r>
              <a:rPr lang="cs-CZ" sz="2000"/>
              <a:t>Typická rostlina pouští je palma datlová /oázy /</a:t>
            </a:r>
          </a:p>
          <a:p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xmlns="" val="418976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</a:t>
            </a:r>
            <a:r>
              <a:rPr lang="cs-CZ" dirty="0" smtClean="0"/>
              <a:t>Zeměpisu - </a:t>
            </a:r>
            <a:r>
              <a:rPr lang="cs-CZ" dirty="0" err="1" smtClean="0"/>
              <a:t>Fraus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57</TotalTime>
  <Words>106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Pouště</vt:lpstr>
      <vt:lpstr>Definice</vt:lpstr>
      <vt:lpstr>Rozšíření pouští</vt:lpstr>
      <vt:lpstr>Vegetace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12</cp:revision>
  <dcterms:created xsi:type="dcterms:W3CDTF">2010-07-04T09:26:34Z</dcterms:created>
  <dcterms:modified xsi:type="dcterms:W3CDTF">2012-12-30T08:49:51Z</dcterms:modified>
</cp:coreProperties>
</file>