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8"/>
  </p:notesMasterIdLst>
  <p:handoutMasterIdLst>
    <p:handoutMasterId r:id="rId9"/>
  </p:handoutMasterIdLst>
  <p:sldIdLst>
    <p:sldId id="261" r:id="rId2"/>
    <p:sldId id="262" r:id="rId3"/>
    <p:sldId id="263" r:id="rId4"/>
    <p:sldId id="265" r:id="rId5"/>
    <p:sldId id="266" r:id="rId6"/>
    <p:sldId id="26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58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65774191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8747715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BC4DD36A-8506-479E-8856-8CD75053071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Zeměpis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7.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Severní Amerika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Kamil </a:t>
            </a:r>
            <a:r>
              <a:rPr lang="cs-CZ" dirty="0" err="1" smtClean="0"/>
              <a:t>Vilimovský</a:t>
            </a:r>
            <a:endParaRPr lang="cs-CZ" dirty="0" smtClean="0"/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549275"/>
            <a:ext cx="7772400" cy="792163"/>
          </a:xfrm>
        </p:spPr>
        <p:txBody>
          <a:bodyPr/>
          <a:lstStyle/>
          <a:p>
            <a:r>
              <a:rPr lang="cs-CZ"/>
              <a:t>AMERIKA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5516563"/>
            <a:ext cx="6400800" cy="792162"/>
          </a:xfrm>
        </p:spPr>
        <p:txBody>
          <a:bodyPr/>
          <a:lstStyle/>
          <a:p>
            <a:r>
              <a:rPr lang="cs-CZ"/>
              <a:t>Poloha, rozloha, členitost</a:t>
            </a:r>
          </a:p>
        </p:txBody>
      </p:sp>
      <p:pic>
        <p:nvPicPr>
          <p:cNvPr id="2053" name="Picture 5" descr="Amerika-ma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313" y="1341438"/>
            <a:ext cx="3625850" cy="42481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17512"/>
          </a:xfrm>
        </p:spPr>
        <p:txBody>
          <a:bodyPr>
            <a:normAutofit fontScale="90000"/>
          </a:bodyPr>
          <a:lstStyle/>
          <a:p>
            <a:r>
              <a:rPr lang="cs-CZ" sz="4000"/>
              <a:t>Amerika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2293" name="Picture 5" descr="severni%20a%20stredni%20amerik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813" y="620713"/>
            <a:ext cx="4216400" cy="5976937"/>
          </a:xfrm>
          <a:prstGeom prst="rect">
            <a:avLst/>
          </a:prstGeom>
          <a:noFill/>
        </p:spPr>
      </p:pic>
      <p:pic>
        <p:nvPicPr>
          <p:cNvPr id="12295" name="Picture 7" descr="jizni%20amerika%20OZ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21250" y="692150"/>
            <a:ext cx="4106863" cy="57610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755650" y="260350"/>
            <a:ext cx="4038600" cy="4525963"/>
          </a:xfrm>
        </p:spPr>
        <p:txBody>
          <a:bodyPr/>
          <a:lstStyle/>
          <a:p>
            <a:r>
              <a:rPr lang="cs-CZ" sz="2400" dirty="0"/>
              <a:t>2. největší kontinent</a:t>
            </a:r>
          </a:p>
          <a:p>
            <a:r>
              <a:rPr lang="cs-CZ" sz="2400" dirty="0"/>
              <a:t>Severní Amerika</a:t>
            </a:r>
          </a:p>
          <a:p>
            <a:r>
              <a:rPr lang="cs-CZ" sz="2400" dirty="0"/>
              <a:t>Střední Amerika</a:t>
            </a:r>
          </a:p>
          <a:p>
            <a:r>
              <a:rPr lang="cs-CZ" sz="2400" dirty="0"/>
              <a:t>Jižní Amerika</a:t>
            </a:r>
          </a:p>
        </p:txBody>
      </p:sp>
      <p:sp>
        <p:nvSpPr>
          <p:cNvPr id="3076" name="AutoShape 4"/>
          <p:cNvSpPr>
            <a:spLocks/>
          </p:cNvSpPr>
          <p:nvPr/>
        </p:nvSpPr>
        <p:spPr bwMode="auto">
          <a:xfrm>
            <a:off x="3635375" y="836613"/>
            <a:ext cx="144463" cy="554037"/>
          </a:xfrm>
          <a:prstGeom prst="rightBrace">
            <a:avLst>
              <a:gd name="adj1" fmla="val 31960"/>
              <a:gd name="adj2" fmla="val 50000"/>
            </a:avLst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077" name="Text Box 5"/>
          <p:cNvSpPr txBox="1">
            <a:spLocks noChangeArrowheads="1"/>
          </p:cNvSpPr>
          <p:nvPr/>
        </p:nvSpPr>
        <p:spPr bwMode="auto">
          <a:xfrm>
            <a:off x="3924300" y="836613"/>
            <a:ext cx="28463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400" i="1"/>
              <a:t>Tehuantepecká šíje</a:t>
            </a:r>
          </a:p>
        </p:txBody>
      </p:sp>
      <p:sp>
        <p:nvSpPr>
          <p:cNvPr id="3078" name="AutoShape 6"/>
          <p:cNvSpPr>
            <a:spLocks/>
          </p:cNvSpPr>
          <p:nvPr/>
        </p:nvSpPr>
        <p:spPr bwMode="auto">
          <a:xfrm>
            <a:off x="3635375" y="1484313"/>
            <a:ext cx="71438" cy="647700"/>
          </a:xfrm>
          <a:prstGeom prst="rightBrace">
            <a:avLst>
              <a:gd name="adj1" fmla="val 75555"/>
              <a:gd name="adj2" fmla="val 50000"/>
            </a:avLst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079" name="Text Box 7"/>
          <p:cNvSpPr txBox="1">
            <a:spLocks noChangeArrowheads="1"/>
          </p:cNvSpPr>
          <p:nvPr/>
        </p:nvSpPr>
        <p:spPr bwMode="auto">
          <a:xfrm>
            <a:off x="3924300" y="1557338"/>
            <a:ext cx="2184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2400" i="1" dirty="0"/>
              <a:t>Panamská šíje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Severní a Jižní Amerika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V jakém pořadí jsou tyto světadíly mezi ostatními – udělej tabulku</a:t>
            </a:r>
          </a:p>
          <a:p>
            <a:r>
              <a:rPr lang="cs-CZ" dirty="0"/>
              <a:t>Zjisti rekordy : Nejvyšší hory</a:t>
            </a:r>
          </a:p>
          <a:p>
            <a:r>
              <a:rPr lang="cs-CZ" dirty="0"/>
              <a:t>                       Nejdelší řeky</a:t>
            </a:r>
          </a:p>
          <a:p>
            <a:r>
              <a:rPr lang="cs-CZ" dirty="0"/>
              <a:t>                       Největší ostrovy</a:t>
            </a:r>
          </a:p>
          <a:p>
            <a:r>
              <a:rPr lang="cs-CZ" dirty="0"/>
              <a:t>Vymez polohu pomocí zeměpisné </a:t>
            </a:r>
            <a:r>
              <a:rPr lang="cs-CZ" dirty="0" smtClean="0"/>
              <a:t>sítě - </a:t>
            </a:r>
            <a:r>
              <a:rPr lang="cs-CZ" dirty="0"/>
              <a:t>na kterých polokoulích se rozkládá Amerika</a:t>
            </a:r>
          </a:p>
          <a:p>
            <a:r>
              <a:rPr lang="cs-CZ" dirty="0"/>
              <a:t>Krajní body kontinentu Amerika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Zdroje :</a:t>
            </a:r>
          </a:p>
          <a:p>
            <a:r>
              <a:rPr lang="cs-CZ" dirty="0" smtClean="0"/>
              <a:t>Atlas Světa</a:t>
            </a:r>
            <a:r>
              <a:rPr lang="cs-CZ" smtClean="0"/>
              <a:t>, Kartografie Praha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51472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29</TotalTime>
  <Words>106</Words>
  <Application>Microsoft Office PowerPoint</Application>
  <PresentationFormat>Předvádění na obrazovce (4:3)</PresentationFormat>
  <Paragraphs>29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Jmění</vt:lpstr>
      <vt:lpstr>Základní škola a mateřská škola Staré Město   Interaktivní škola pro žáka 21.století</vt:lpstr>
      <vt:lpstr>AMERIKA</vt:lpstr>
      <vt:lpstr>Amerika</vt:lpstr>
      <vt:lpstr>Snímek 4</vt:lpstr>
      <vt:lpstr>Severní a Jižní Amerika</vt:lpstr>
      <vt:lpstr>Snímek 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Dum</cp:lastModifiedBy>
  <cp:revision>7</cp:revision>
  <dcterms:created xsi:type="dcterms:W3CDTF">2010-07-04T09:26:34Z</dcterms:created>
  <dcterms:modified xsi:type="dcterms:W3CDTF">2012-12-30T09:14:51Z</dcterms:modified>
</cp:coreProperties>
</file>