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4"/>
  </p:notesMasterIdLst>
  <p:handoutMasterIdLst>
    <p:handoutMasterId r:id="rId15"/>
  </p:handoutMasterIdLst>
  <p:sldIdLst>
    <p:sldId id="261" r:id="rId2"/>
    <p:sldId id="263" r:id="rId3"/>
    <p:sldId id="265" r:id="rId4"/>
    <p:sldId id="266" r:id="rId5"/>
    <p:sldId id="272" r:id="rId6"/>
    <p:sldId id="273" r:id="rId7"/>
    <p:sldId id="275" r:id="rId8"/>
    <p:sldId id="280" r:id="rId9"/>
    <p:sldId id="283" r:id="rId10"/>
    <p:sldId id="284" r:id="rId11"/>
    <p:sldId id="285" r:id="rId12"/>
    <p:sldId id="28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143828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49099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9875730-2F80-4ED9-A341-A03756968C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8E0D7E4-24A4-46C6-A5F4-D20089AD84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07EBC4D-0CB1-49F7-89AA-7D414506DA8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  <p:sldLayoutId id="2147483758" r:id="rId14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Planeta Země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/>
              <a:t>Co to je vesmír, jak vznikl?</a:t>
            </a:r>
          </a:p>
          <a:p>
            <a:r>
              <a:rPr lang="cs-CZ" sz="2800"/>
              <a:t>Z čeho se skládá vesmír?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Hvězdy – základní stavební jednotky vesmíru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772400" cy="2578298"/>
          </a:xfrm>
        </p:spPr>
        <p:txBody>
          <a:bodyPr>
            <a:normAutofit/>
          </a:bodyPr>
          <a:lstStyle/>
          <a:p>
            <a:r>
              <a:rPr lang="cs-CZ" dirty="0"/>
              <a:t>Galaxie – </a:t>
            </a:r>
            <a:r>
              <a:rPr lang="cs-CZ" sz="2400" dirty="0"/>
              <a:t>soubor hvězd, plynu a prachu, které díky gravitaci drží </a:t>
            </a:r>
            <a:r>
              <a:rPr lang="cs-CZ" sz="2400" dirty="0" smtClean="0"/>
              <a:t>pohromadě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Mléčná dráha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Jupiter – největší planeta Sluneční soustavy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/>
              <a:t>318 x těžší než Země</a:t>
            </a:r>
          </a:p>
          <a:p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Saturn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1600" b="1"/>
              <a:t>    </a:t>
            </a:r>
            <a:r>
              <a:rPr lang="cs-CZ" sz="1800" b="1"/>
              <a:t>Saturn, v pořadí 6. planeta od Slunce, druhá největší planeta sluneční soustavy. </a:t>
            </a:r>
          </a:p>
          <a:p>
            <a:pPr>
              <a:lnSpc>
                <a:spcPct val="90000"/>
              </a:lnSpc>
            </a:pPr>
            <a:endParaRPr lang="cs-CZ" sz="1800" b="1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684213" y="2884488"/>
            <a:ext cx="3887787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b="1"/>
              <a:t>Saturn je od Slunce desetkrát dále než Země a proto je jeho teplota velmi nízká (–150 °C). </a:t>
            </a:r>
          </a:p>
          <a:p>
            <a:endParaRPr lang="cs-CZ" b="1"/>
          </a:p>
          <a:p>
            <a:r>
              <a:rPr lang="cs-CZ" b="1"/>
              <a:t>Hmotnost 95 x těžší než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Družice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Družice, též satelit, je označení pro objekt pohybující se po oběžné dráze kolem jiného hmotnějšího kosmického tělesa</a:t>
            </a:r>
          </a:p>
          <a:p>
            <a:endParaRPr lang="cs-CZ"/>
          </a:p>
          <a:p>
            <a:r>
              <a:rPr lang="cs-CZ"/>
              <a:t>Podle původu se dělí :</a:t>
            </a:r>
          </a:p>
          <a:p>
            <a:pPr>
              <a:buFontTx/>
              <a:buNone/>
            </a:pPr>
            <a:r>
              <a:rPr lang="cs-CZ"/>
              <a:t>   - Přirozené družice – měsíce planet</a:t>
            </a:r>
          </a:p>
          <a:p>
            <a:pPr>
              <a:buFontTx/>
              <a:buNone/>
            </a:pPr>
            <a:r>
              <a:rPr lang="cs-CZ"/>
              <a:t>   - Umělé družice – umělá kosmická tělesa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>
                <a:solidFill>
                  <a:srgbClr val="FF3300"/>
                </a:solidFill>
              </a:rPr>
              <a:t>Komety</a:t>
            </a:r>
            <a:br>
              <a:rPr lang="cs-CZ" sz="2800">
                <a:solidFill>
                  <a:srgbClr val="FF3300"/>
                </a:solidFill>
              </a:rPr>
            </a:br>
            <a:r>
              <a:rPr lang="cs-CZ" sz="2000">
                <a:solidFill>
                  <a:srgbClr val="FF9900"/>
                </a:solidFill>
              </a:rPr>
              <a:t>Halleyova kometa</a:t>
            </a:r>
            <a:br>
              <a:rPr lang="cs-CZ" sz="2000">
                <a:solidFill>
                  <a:srgbClr val="FF9900"/>
                </a:solidFill>
              </a:rPr>
            </a:br>
            <a:r>
              <a:rPr lang="cs-CZ" sz="2000"/>
              <a:t>nejznámější kometa – doba periody 76 let /1986 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549275"/>
            <a:ext cx="7859712" cy="868363"/>
          </a:xfrm>
        </p:spPr>
        <p:txBody>
          <a:bodyPr>
            <a:normAutofit fontScale="90000"/>
          </a:bodyPr>
          <a:lstStyle/>
          <a:p>
            <a:r>
              <a:rPr lang="cs-CZ" sz="2000"/>
              <a:t/>
            </a:r>
            <a:br>
              <a:rPr lang="cs-CZ" sz="2000"/>
            </a:br>
            <a:r>
              <a:rPr lang="cs-CZ" sz="2000"/>
              <a:t> </a:t>
            </a:r>
            <a:r>
              <a:rPr lang="cs-CZ" sz="2800" b="1"/>
              <a:t>První živý tvor ve vesmíru</a:t>
            </a:r>
            <a:r>
              <a:rPr lang="cs-CZ" sz="2800"/>
              <a:t> </a:t>
            </a:r>
            <a:br>
              <a:rPr lang="cs-CZ" sz="2800"/>
            </a:br>
            <a:r>
              <a:rPr lang="cs-CZ" sz="2000"/>
              <a:t>3.11.1957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Sovětský pes / </a:t>
            </a:r>
            <a:r>
              <a:rPr lang="cs-CZ"/>
              <a:t>fena </a:t>
            </a:r>
            <a:r>
              <a:rPr lang="cs-CZ" smtClean="0"/>
              <a:t>/Lajka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/>
              <a:t/>
            </a:r>
            <a:br>
              <a:rPr lang="cs-CZ" sz="2000"/>
            </a:br>
            <a:r>
              <a:rPr lang="cs-CZ" sz="2000"/>
              <a:t> </a:t>
            </a:r>
            <a:r>
              <a:rPr lang="cs-CZ" sz="2800" b="1"/>
              <a:t>První člověk ve vesmíru - Jurij Gagarin</a:t>
            </a:r>
            <a:r>
              <a:rPr lang="cs-CZ" sz="2800"/>
              <a:t> </a:t>
            </a:r>
            <a:r>
              <a:rPr lang="cs-CZ" sz="4000"/>
              <a:t/>
            </a:r>
            <a:br>
              <a:rPr lang="cs-CZ" sz="4000"/>
            </a:br>
            <a:r>
              <a:rPr lang="cs-CZ" sz="2000"/>
              <a:t>12. dubna 1961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 </a:t>
            </a:r>
            <a:r>
              <a:rPr lang="cs-CZ" sz="2800" b="1" dirty="0"/>
              <a:t>První Američan ve vesmíru - Alan </a:t>
            </a:r>
            <a:r>
              <a:rPr lang="cs-CZ" sz="2800" b="1" dirty="0" err="1"/>
              <a:t>Shepard</a:t>
            </a:r>
            <a:r>
              <a:rPr lang="cs-CZ" sz="2800" dirty="0"/>
              <a:t> </a:t>
            </a:r>
            <a:br>
              <a:rPr lang="cs-CZ" sz="2800" dirty="0"/>
            </a:br>
            <a:r>
              <a:rPr lang="cs-CZ" sz="2000" dirty="0"/>
              <a:t>5. května 1961 / o 3týdny později 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První člověk na měsíci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Mise </a:t>
            </a:r>
            <a:r>
              <a:rPr lang="cs-CZ" b="1" dirty="0"/>
              <a:t>Apollo 11</a:t>
            </a:r>
            <a:r>
              <a:rPr lang="cs-CZ" dirty="0"/>
              <a:t> jako první dosáhla povrchu Měsíce s lidskou posádkou. Let byl součástí programu Apollo.</a:t>
            </a:r>
          </a:p>
          <a:p>
            <a:pPr>
              <a:buFontTx/>
              <a:buNone/>
            </a:pPr>
            <a:endParaRPr lang="cs-CZ" dirty="0"/>
          </a:p>
          <a:p>
            <a:r>
              <a:rPr lang="cs-CZ" dirty="0">
                <a:solidFill>
                  <a:srgbClr val="FF3300"/>
                </a:solidFill>
              </a:rPr>
              <a:t>Neil Armstrong</a:t>
            </a:r>
          </a:p>
          <a:p>
            <a:r>
              <a:rPr lang="cs-CZ" dirty="0">
                <a:solidFill>
                  <a:srgbClr val="3333FF"/>
                </a:solidFill>
              </a:rPr>
              <a:t>Michael </a:t>
            </a:r>
            <a:r>
              <a:rPr lang="cs-CZ" dirty="0" err="1">
                <a:solidFill>
                  <a:srgbClr val="3333FF"/>
                </a:solidFill>
              </a:rPr>
              <a:t>Collins</a:t>
            </a:r>
            <a:endParaRPr lang="cs-CZ" dirty="0">
              <a:solidFill>
                <a:srgbClr val="3333FF"/>
              </a:solidFill>
            </a:endParaRPr>
          </a:p>
          <a:p>
            <a:r>
              <a:rPr lang="cs-CZ" dirty="0" err="1">
                <a:solidFill>
                  <a:schemeClr val="folHlink"/>
                </a:solidFill>
              </a:rPr>
              <a:t>Buzz</a:t>
            </a:r>
            <a:r>
              <a:rPr lang="cs-CZ" dirty="0">
                <a:solidFill>
                  <a:schemeClr val="folHlink"/>
                </a:solidFill>
              </a:rPr>
              <a:t> Aldrin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</TotalTime>
  <Words>186</Words>
  <Application>Microsoft Office PowerPoint</Application>
  <PresentationFormat>Předvádění na obrazovce (4:3)</PresentationFormat>
  <Paragraphs>36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Prezentace aplikace PowerPoint</vt:lpstr>
      <vt:lpstr>Prezentace aplikace PowerPoint</vt:lpstr>
      <vt:lpstr>Galaxie – soubor hvězd, plynu a prachu, které díky gravitaci drží pohromadě  Mléčná dráha</vt:lpstr>
      <vt:lpstr>Jupiter – největší planeta Sluneční soustavy</vt:lpstr>
      <vt:lpstr>Saturn</vt:lpstr>
      <vt:lpstr>Družice</vt:lpstr>
      <vt:lpstr>Komety Halleyova kometa nejznámější kometa – doba periody 76 let /1986 /</vt:lpstr>
      <vt:lpstr>  První živý tvor ve vesmíru  3.11.1957</vt:lpstr>
      <vt:lpstr>  První člověk ve vesmíru - Jurij Gagarin  12. dubna 1961</vt:lpstr>
      <vt:lpstr>  První Američan ve vesmíru - Alan Shepard  5. května 1961 / o 3týdny později </vt:lpstr>
      <vt:lpstr>První člověk na měsíci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8</cp:revision>
  <dcterms:created xsi:type="dcterms:W3CDTF">2010-07-04T09:26:34Z</dcterms:created>
  <dcterms:modified xsi:type="dcterms:W3CDTF">2012-12-30T11:17:18Z</dcterms:modified>
</cp:coreProperties>
</file>