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2" r:id="rId3"/>
    <p:sldId id="264" r:id="rId4"/>
    <p:sldId id="266" r:id="rId5"/>
    <p:sldId id="267" r:id="rId6"/>
    <p:sldId id="269" r:id="rId7"/>
    <p:sldId id="27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867930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645967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9.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Regiony České republiky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CC0000"/>
                </a:solidFill>
                <a:latin typeface="Comic Sans MS" pitchFamily="66" charset="0"/>
              </a:rPr>
              <a:t>Středočeský region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Statisticky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Rozloha 11 015 km</a:t>
            </a:r>
            <a:r>
              <a:rPr lang="cs-CZ" sz="1200"/>
              <a:t>2  </a:t>
            </a:r>
            <a:r>
              <a:rPr lang="cs-CZ"/>
              <a:t>- 14 </a:t>
            </a:r>
            <a:r>
              <a:rPr lang="en-US">
                <a:cs typeface="Arial" charset="0"/>
              </a:rPr>
              <a:t>%</a:t>
            </a:r>
            <a:r>
              <a:rPr lang="cs-CZ">
                <a:cs typeface="Arial" charset="0"/>
              </a:rPr>
              <a:t> rozlohy ČR</a:t>
            </a:r>
          </a:p>
          <a:p>
            <a:pPr>
              <a:buFontTx/>
              <a:buNone/>
            </a:pPr>
            <a:r>
              <a:rPr lang="cs-CZ">
                <a:cs typeface="Arial" charset="0"/>
              </a:rPr>
              <a:t>                                      / největší po Praze/</a:t>
            </a:r>
          </a:p>
          <a:p>
            <a:r>
              <a:rPr lang="cs-CZ">
                <a:cs typeface="Arial" charset="0"/>
              </a:rPr>
              <a:t>Hustota zalidnění 107 obyvatel/ km</a:t>
            </a:r>
            <a:r>
              <a:rPr lang="cs-CZ" sz="1200">
                <a:cs typeface="Arial" charset="0"/>
              </a:rPr>
              <a:t>2</a:t>
            </a:r>
          </a:p>
          <a:p>
            <a:r>
              <a:rPr lang="cs-CZ">
                <a:cs typeface="Arial" charset="0"/>
              </a:rPr>
              <a:t>Počet obyvatel :1 175 254 / 11 </a:t>
            </a:r>
            <a:r>
              <a:rPr lang="en-US">
                <a:cs typeface="Arial" charset="0"/>
              </a:rPr>
              <a:t>%</a:t>
            </a:r>
            <a:r>
              <a:rPr lang="cs-CZ">
                <a:cs typeface="Arial" charset="0"/>
              </a:rPr>
              <a:t> ČR /</a:t>
            </a:r>
          </a:p>
          <a:p>
            <a:pPr>
              <a:buFontTx/>
              <a:buNone/>
            </a:pPr>
            <a:r>
              <a:rPr lang="cs-CZ">
                <a:cs typeface="Arial" charset="0"/>
              </a:rPr>
              <a:t>                                 / nejpočetnější/</a:t>
            </a:r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CC0000"/>
                </a:solidFill>
              </a:rPr>
              <a:t>Osídlování regionu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dirty="0">
                <a:solidFill>
                  <a:srgbClr val="99FF66"/>
                </a:solidFill>
              </a:rPr>
              <a:t>Historicky – kmenová oblast ČR</a:t>
            </a:r>
            <a:r>
              <a:rPr lang="cs-CZ" sz="2800" dirty="0"/>
              <a:t> / základ osídlování našeho území /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        - střed Evropy/ trhy, cesty,…/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        - Praha – blízkost hlavního města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        - těžba stříbra / Kutná hora, Příbram /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        - zemědělství / sever oblasti /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        - těžba uhlí / Kladno /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dirty="0"/>
              <a:t>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/>
              <a:t>Centra regionu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endParaRPr lang="cs-CZ" sz="2000"/>
          </a:p>
          <a:p>
            <a:r>
              <a:rPr lang="cs-CZ" sz="2000"/>
              <a:t>Sever : Mělník, Mladá Boleslav, Kralupy nad Vltavou, Nymburk</a:t>
            </a:r>
          </a:p>
          <a:p>
            <a:r>
              <a:rPr lang="cs-CZ" sz="2000"/>
              <a:t>Jih : Beroun, Příbram, Benešov</a:t>
            </a:r>
          </a:p>
          <a:p>
            <a:r>
              <a:rPr lang="cs-CZ" sz="2000"/>
              <a:t>Západ : Kladno, Rakovník</a:t>
            </a:r>
          </a:p>
          <a:p>
            <a:r>
              <a:rPr lang="cs-CZ" sz="2000"/>
              <a:t>Východ : Kolín, Kutná Hora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CC0000"/>
                </a:solidFill>
              </a:rPr>
              <a:t>Hospodářství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800" dirty="0"/>
              <a:t>Kraj lze charakterizovat jako průmyslově zemědělský</a:t>
            </a:r>
          </a:p>
          <a:p>
            <a:r>
              <a:rPr lang="cs-CZ" sz="2800" dirty="0">
                <a:solidFill>
                  <a:srgbClr val="FF9900"/>
                </a:solidFill>
              </a:rPr>
              <a:t>Průmysl </a:t>
            </a:r>
            <a:r>
              <a:rPr lang="cs-CZ" sz="2800" dirty="0"/>
              <a:t>: převaha strojírenského, chemického a potravinářského průmyslu</a:t>
            </a:r>
          </a:p>
          <a:p>
            <a:r>
              <a:rPr lang="cs-CZ" sz="2800" dirty="0" smtClean="0">
                <a:solidFill>
                  <a:srgbClr val="FF9900"/>
                </a:solidFill>
              </a:rPr>
              <a:t>Zemědělství</a:t>
            </a:r>
            <a:r>
              <a:rPr lang="cs-CZ" sz="2800" dirty="0" smtClean="0"/>
              <a:t> </a:t>
            </a:r>
            <a:r>
              <a:rPr lang="cs-CZ" sz="2800" dirty="0"/>
              <a:t>: Polabská nížina – orientace na náročné plodiny – pšenice, ječmen, cukrovka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www.wikipedia.org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1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25</TotalTime>
  <Words>195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Středočeský region</vt:lpstr>
      <vt:lpstr>Statisticky</vt:lpstr>
      <vt:lpstr>Osídlování regionu</vt:lpstr>
      <vt:lpstr>Centra regionu</vt:lpstr>
      <vt:lpstr>Hospodářství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6</cp:revision>
  <dcterms:created xsi:type="dcterms:W3CDTF">2010-07-04T09:26:34Z</dcterms:created>
  <dcterms:modified xsi:type="dcterms:W3CDTF">2012-12-30T12:05:09Z</dcterms:modified>
</cp:coreProperties>
</file>