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3" r:id="rId3"/>
    <p:sldId id="268" r:id="rId4"/>
    <p:sldId id="281" r:id="rId5"/>
    <p:sldId id="28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1718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0715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0"/>
            <a:ext cx="8229600" cy="68580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1000" b="1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>
                <a:solidFill>
                  <a:srgbClr val="FF0000"/>
                </a:solidFill>
              </a:rPr>
              <a:t>Základní informace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400" b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rozloha:   </a:t>
            </a:r>
            <a:r>
              <a:rPr lang="cs-CZ" sz="1400" smtClean="0"/>
              <a:t>496 km čtverečních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počet obyvatel:   </a:t>
            </a:r>
            <a:r>
              <a:rPr lang="cs-CZ" sz="1400" smtClean="0"/>
              <a:t>1 186 618 (stav k 30.9.2006)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zeměpisná poloha:    </a:t>
            </a:r>
            <a:r>
              <a:rPr lang="cs-CZ" sz="1400" smtClean="0"/>
              <a:t>50° 05'19" severní šířky (střed města)</a:t>
            </a:r>
            <a:br>
              <a:rPr lang="cs-CZ" sz="1400" smtClean="0"/>
            </a:br>
            <a:r>
              <a:rPr lang="cs-CZ" sz="1400" smtClean="0"/>
              <a:t>                                    14° 25'17" východní délky</a:t>
            </a:r>
            <a:br>
              <a:rPr lang="cs-CZ" sz="1400" smtClean="0"/>
            </a:b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Prahou prochází tzv. pražský poledník znázorněný odlišně dlážděnou čarou na Staroměstském nám. poblíž Husova pomníku (14°25'17" východní délky)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 </a:t>
            </a:r>
            <a:r>
              <a:rPr lang="cs-CZ" sz="1400" b="1" smtClean="0"/>
              <a:t>nadmořská výška:    </a:t>
            </a:r>
            <a:r>
              <a:rPr lang="cs-CZ" sz="1400" smtClean="0"/>
              <a:t>235 m (průměrná)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podnebí:        </a:t>
            </a:r>
            <a:r>
              <a:rPr lang="cs-CZ" sz="1400" smtClean="0"/>
              <a:t>průměrná roční teplota 9,0°C</a:t>
            </a:r>
            <a:br>
              <a:rPr lang="cs-CZ" sz="1400" smtClean="0"/>
            </a:br>
            <a:r>
              <a:rPr lang="cs-CZ" sz="1400" smtClean="0"/>
              <a:t>                       v letním období 19,0°C (červenec)</a:t>
            </a:r>
            <a:br>
              <a:rPr lang="cs-CZ" sz="1400" smtClean="0"/>
            </a:br>
            <a:r>
              <a:rPr lang="cs-CZ" sz="1400" smtClean="0"/>
              <a:t>                       v zimním období -0,9°C (leden) 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hlavní řeka:     </a:t>
            </a:r>
            <a:r>
              <a:rPr lang="cs-CZ" sz="1400" smtClean="0"/>
              <a:t>Vltava protéká Prahou v délce 31 km</a:t>
            </a:r>
            <a:br>
              <a:rPr lang="cs-CZ" sz="1400" smtClean="0"/>
            </a:br>
            <a:r>
              <a:rPr lang="cs-CZ" sz="1400" smtClean="0"/>
              <a:t>                         v nejširším místě má 330 m</a:t>
            </a:r>
            <a:br>
              <a:rPr lang="cs-CZ" sz="1400" smtClean="0"/>
            </a:br>
            <a:r>
              <a:rPr lang="cs-CZ" sz="1400" smtClean="0"/>
              <a:t>                         řeka má 9 ostrovů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 </a:t>
            </a:r>
            <a:r>
              <a:rPr lang="cs-CZ" sz="1400" b="1" smtClean="0"/>
              <a:t>mosty přes Vltavu:          </a:t>
            </a:r>
            <a:r>
              <a:rPr lang="cs-CZ" sz="1400" smtClean="0"/>
              <a:t>celkem 18 mostů 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historické jádro města:  </a:t>
            </a:r>
            <a:r>
              <a:rPr lang="cs-CZ" sz="1400" smtClean="0"/>
              <a:t>Hradčany, Malá Strana, Staré Město včetně Josefova, Nové Město a                     Vyšehrad</a:t>
            </a:r>
            <a:br>
              <a:rPr lang="cs-CZ" sz="1400" smtClean="0"/>
            </a:b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Historické jádro města je Pražskou památkovou rezervací o rozloze 866 ha. V prosinci 1992 bylo definitivně rozhodnuto o zapsání historického jádra Prahy do Seznamu světového přírodního a kulturního dědictví UNESCO.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 </a:t>
            </a:r>
            <a:r>
              <a:rPr lang="cs-CZ" sz="1400" b="1" smtClean="0"/>
              <a:t>počet věží:        </a:t>
            </a:r>
            <a:r>
              <a:rPr lang="cs-CZ" sz="1400" smtClean="0"/>
              <a:t>udává se cca  500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4000" dirty="0" smtClean="0"/>
              <a:t>Zajímavosti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Hradní </a:t>
            </a:r>
            <a:r>
              <a:rPr lang="cs-CZ" sz="2800" dirty="0" smtClean="0"/>
              <a:t>stráž</a:t>
            </a:r>
          </a:p>
          <a:p>
            <a:r>
              <a:rPr lang="cs-CZ" sz="2800" dirty="0"/>
              <a:t>Katedrála sv. </a:t>
            </a:r>
            <a:r>
              <a:rPr lang="cs-CZ" sz="2800" dirty="0" smtClean="0"/>
              <a:t>Víta</a:t>
            </a:r>
          </a:p>
          <a:p>
            <a:r>
              <a:rPr lang="cs-CZ" sz="2800" dirty="0"/>
              <a:t>Prašná </a:t>
            </a:r>
            <a:r>
              <a:rPr lang="cs-CZ" sz="2800" dirty="0" smtClean="0"/>
              <a:t>brána</a:t>
            </a:r>
          </a:p>
          <a:p>
            <a:r>
              <a:rPr lang="cs-CZ" sz="2800" dirty="0"/>
              <a:t>Staroměstské </a:t>
            </a:r>
            <a:r>
              <a:rPr lang="cs-CZ" sz="2800" dirty="0" smtClean="0"/>
              <a:t>náměstí</a:t>
            </a:r>
          </a:p>
          <a:p>
            <a:r>
              <a:rPr lang="cs-CZ" sz="2800" dirty="0"/>
              <a:t>Staroměstská </a:t>
            </a:r>
            <a:r>
              <a:rPr lang="cs-CZ" sz="2800" dirty="0" smtClean="0"/>
              <a:t>radnice</a:t>
            </a:r>
          </a:p>
          <a:p>
            <a:r>
              <a:rPr lang="cs-CZ" sz="2800" dirty="0" smtClean="0"/>
              <a:t>Orloj</a:t>
            </a:r>
          </a:p>
          <a:p>
            <a:r>
              <a:rPr lang="cs-CZ" sz="2800" dirty="0"/>
              <a:t>Národní </a:t>
            </a:r>
            <a:r>
              <a:rPr lang="cs-CZ" sz="2800" dirty="0" smtClean="0"/>
              <a:t>muzeum</a:t>
            </a:r>
          </a:p>
          <a:p>
            <a:r>
              <a:rPr lang="cs-CZ" sz="2800" dirty="0"/>
              <a:t>socha sv. </a:t>
            </a:r>
            <a:r>
              <a:rPr lang="cs-CZ" sz="2800" dirty="0" smtClean="0"/>
              <a:t>Václava</a:t>
            </a:r>
          </a:p>
          <a:p>
            <a:r>
              <a:rPr lang="cs-CZ" sz="2800" dirty="0" smtClean="0"/>
              <a:t>Václavské </a:t>
            </a:r>
            <a:r>
              <a:rPr lang="cs-CZ" sz="2800" dirty="0"/>
              <a:t>náměstí</a:t>
            </a:r>
            <a:endParaRPr lang="cs-CZ" sz="2800" dirty="0" smtClean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/>
              <a:t>Národní </a:t>
            </a:r>
            <a:r>
              <a:rPr lang="cs-CZ" sz="2800" dirty="0" smtClean="0"/>
              <a:t>divadlo</a:t>
            </a:r>
          </a:p>
          <a:p>
            <a:r>
              <a:rPr lang="cs-CZ" sz="2800" dirty="0" smtClean="0"/>
              <a:t>Petřín</a:t>
            </a:r>
          </a:p>
          <a:p>
            <a:r>
              <a:rPr lang="cs-CZ" sz="2800" dirty="0" smtClean="0"/>
              <a:t>Metro</a:t>
            </a:r>
          </a:p>
          <a:p>
            <a:r>
              <a:rPr lang="cs-CZ" sz="2800" dirty="0" smtClean="0"/>
              <a:t>Vyšehrad</a:t>
            </a:r>
          </a:p>
          <a:p>
            <a:r>
              <a:rPr lang="cs-CZ" sz="2800" dirty="0"/>
              <a:t>Zlatá ulička</a:t>
            </a:r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http://cs.wikipedia.org/wiki/Praha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350865" cy="3324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209550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218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dirty="0" smtClean="0"/>
              <a:t>Zdroje : </a:t>
            </a:r>
          </a:p>
        </p:txBody>
      </p:sp>
      <p:sp>
        <p:nvSpPr>
          <p:cNvPr id="24579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http://cs.wikipedia.org/wiki/Praha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</TotalTime>
  <Words>105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Prezentace aplikace PowerPoint</vt:lpstr>
      <vt:lpstr>Zajímavosti</vt:lpstr>
      <vt:lpstr>http://cs.wikipedia.org/wiki/Praha </vt:lpstr>
      <vt:lpstr>Zdroje 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8</cp:revision>
  <dcterms:created xsi:type="dcterms:W3CDTF">2010-07-04T09:26:34Z</dcterms:created>
  <dcterms:modified xsi:type="dcterms:W3CDTF">2012-12-30T12:16:44Z</dcterms:modified>
</cp:coreProperties>
</file>