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6"/>
  </p:notesMasterIdLst>
  <p:handoutMasterIdLst>
    <p:handoutMasterId r:id="rId7"/>
  </p:handoutMasterIdLst>
  <p:sldIdLst>
    <p:sldId id="261" r:id="rId2"/>
    <p:sldId id="263" r:id="rId3"/>
    <p:sldId id="272" r:id="rId4"/>
    <p:sldId id="26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 varScale="1">
        <p:scale>
          <a:sx n="74" d="100"/>
          <a:sy n="74" d="100"/>
        </p:scale>
        <p:origin x="-103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9712077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2469111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95536" y="3645024"/>
            <a:ext cx="8352928" cy="1872208"/>
          </a:xfrm>
        </p:spPr>
        <p:txBody>
          <a:bodyPr>
            <a:normAutofit fontScale="925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Mexiko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7.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Zeměpis světadílů – středoamerické státy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Kamil </a:t>
            </a:r>
            <a:r>
              <a:rPr lang="cs-CZ" smtClean="0"/>
              <a:t>Vilimovský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3300"/>
                </a:solidFill>
              </a:rPr>
              <a:t>Poloha Mexika</a:t>
            </a:r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467544" y="1556792"/>
            <a:ext cx="8229600" cy="5000625"/>
          </a:xfrm>
        </p:spPr>
        <p:txBody>
          <a:bodyPr/>
          <a:lstStyle/>
          <a:p>
            <a:r>
              <a:rPr lang="cs-CZ" sz="2400" dirty="0"/>
              <a:t>Sever : USA, Rio Grande</a:t>
            </a:r>
          </a:p>
          <a:p>
            <a:r>
              <a:rPr lang="cs-CZ" sz="2400" dirty="0"/>
              <a:t>Západ : Tichý oceán, Kalifornský poloostrov, záliv</a:t>
            </a:r>
          </a:p>
          <a:p>
            <a:r>
              <a:rPr lang="cs-CZ" sz="2400" dirty="0"/>
              <a:t>Jih : Guatemala, Belize, pol. Yucatan</a:t>
            </a:r>
          </a:p>
          <a:p>
            <a:r>
              <a:rPr lang="cs-CZ" sz="2400" dirty="0"/>
              <a:t>Východ : Mexický záliv, Atlantský oceán, Karibské moře</a:t>
            </a: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informace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Hlavní město :Ciudad de </a:t>
            </a:r>
            <a:r>
              <a:rPr lang="cs-CZ" dirty="0" err="1" smtClean="0"/>
              <a:t>Mexico</a:t>
            </a:r>
            <a:endParaRPr lang="cs-CZ" dirty="0" smtClean="0"/>
          </a:p>
          <a:p>
            <a:r>
              <a:rPr lang="cs-CZ" dirty="0" smtClean="0"/>
              <a:t>Obyvatelstvo : 112 322000 ( 11W)</a:t>
            </a:r>
          </a:p>
          <a:p>
            <a:r>
              <a:rPr lang="cs-CZ" dirty="0" smtClean="0"/>
              <a:t>Převládající jazyk : španělština</a:t>
            </a:r>
          </a:p>
          <a:p>
            <a:r>
              <a:rPr lang="cs-CZ" dirty="0" smtClean="0"/>
              <a:t>Rozloha : 13. na světě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6550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FF3300"/>
                </a:solidFill>
              </a:rPr>
              <a:t>Zajímavosti</a:t>
            </a:r>
            <a:endParaRPr lang="cs-CZ" sz="4000" dirty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800" dirty="0" err="1" smtClean="0"/>
              <a:t>Popocatepetl</a:t>
            </a:r>
            <a:endParaRPr lang="cs-CZ" sz="2800" dirty="0" smtClean="0"/>
          </a:p>
          <a:p>
            <a:r>
              <a:rPr lang="cs-CZ" dirty="0" err="1" smtClean="0"/>
              <a:t>Teotihuacán</a:t>
            </a:r>
            <a:endParaRPr lang="cs-CZ" dirty="0" smtClean="0"/>
          </a:p>
          <a:p>
            <a:r>
              <a:rPr lang="cs-CZ" dirty="0" err="1" smtClean="0"/>
              <a:t>Tequila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37</TotalTime>
  <Words>104</Words>
  <Application>Microsoft Office PowerPoint</Application>
  <PresentationFormat>Předvádění na obrazovce (4:3)</PresentationFormat>
  <Paragraphs>25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Jmění</vt:lpstr>
      <vt:lpstr>Základní škola a mateřská škola Staré Město   Interaktivní škola pro žáka 21.století</vt:lpstr>
      <vt:lpstr>Poloha Mexika</vt:lpstr>
      <vt:lpstr>Základní informace</vt:lpstr>
      <vt:lpstr>Zajímavosti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VilimovskyKamil</cp:lastModifiedBy>
  <cp:revision>5</cp:revision>
  <dcterms:created xsi:type="dcterms:W3CDTF">2010-07-04T09:26:34Z</dcterms:created>
  <dcterms:modified xsi:type="dcterms:W3CDTF">2012-12-30T12:48:58Z</dcterms:modified>
</cp:coreProperties>
</file>