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3" r:id="rId3"/>
    <p:sldId id="265" r:id="rId4"/>
    <p:sldId id="267" r:id="rId5"/>
    <p:sldId id="270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48169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09492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České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5175"/>
            <a:ext cx="8229600" cy="1223963"/>
          </a:xfrm>
        </p:spPr>
        <p:txBody>
          <a:bodyPr>
            <a:normAutofit fontScale="90000"/>
          </a:bodyPr>
          <a:lstStyle/>
          <a:p>
            <a:r>
              <a:rPr lang="cs-CZ" sz="4800">
                <a:solidFill>
                  <a:srgbClr val="FF3399"/>
                </a:solidFill>
              </a:rPr>
              <a:t>Jihočeský kraj</a:t>
            </a:r>
            <a:r>
              <a:rPr lang="cs-CZ" sz="4000">
                <a:solidFill>
                  <a:srgbClr val="FF3399"/>
                </a:solidFill>
              </a:rPr>
              <a:t/>
            </a:r>
            <a:br>
              <a:rPr lang="cs-CZ" sz="4000">
                <a:solidFill>
                  <a:srgbClr val="FF3399"/>
                </a:solidFill>
              </a:rPr>
            </a:br>
            <a:r>
              <a:rPr lang="cs-CZ" sz="4000">
                <a:solidFill>
                  <a:srgbClr val="FF3399"/>
                </a:solidFill>
              </a:rPr>
              <a:t/>
            </a:r>
            <a:br>
              <a:rPr lang="cs-CZ" sz="4000">
                <a:solidFill>
                  <a:srgbClr val="FF3399"/>
                </a:solidFill>
              </a:rPr>
            </a:br>
            <a:r>
              <a:rPr lang="cs-CZ" sz="4000"/>
              <a:t>Českobudějovický region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5733256"/>
            <a:ext cx="7772400" cy="28654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www.wikipedia.org</a:t>
            </a:r>
            <a:endParaRPr lang="cs-CZ" dirty="0"/>
          </a:p>
        </p:txBody>
      </p:sp>
      <p:pic>
        <p:nvPicPr>
          <p:cNvPr id="6149" name="Picture 5" descr="czna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2781300"/>
            <a:ext cx="2381250" cy="2714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990000"/>
                </a:solidFill>
              </a:rPr>
              <a:t>Poloha mezi ostatními regiony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podle atlasu a zjisti centra regionu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Fyzickogeografické členění</a:t>
            </a:r>
            <a:br>
              <a:rPr lang="cs-CZ" sz="4000"/>
            </a:br>
            <a:r>
              <a:rPr lang="cs-CZ" sz="4000"/>
              <a:t>povrch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Sever : </a:t>
            </a:r>
            <a:r>
              <a:rPr lang="cs-CZ" dirty="0" smtClean="0">
                <a:solidFill>
                  <a:srgbClr val="990000"/>
                </a:solidFill>
              </a:rPr>
              <a:t>Doplň dle mapy</a:t>
            </a:r>
            <a:endParaRPr lang="cs-CZ" dirty="0"/>
          </a:p>
          <a:p>
            <a:r>
              <a:rPr lang="cs-CZ" dirty="0"/>
              <a:t>Východ : </a:t>
            </a:r>
            <a:r>
              <a:rPr lang="cs-CZ" dirty="0" smtClean="0">
                <a:solidFill>
                  <a:srgbClr val="990000"/>
                </a:solidFill>
              </a:rPr>
              <a:t>Doplň dle mapy</a:t>
            </a:r>
            <a:endParaRPr lang="cs-CZ" dirty="0">
              <a:solidFill>
                <a:srgbClr val="990000"/>
              </a:solidFill>
            </a:endParaRPr>
          </a:p>
          <a:p>
            <a:r>
              <a:rPr lang="cs-CZ" dirty="0"/>
              <a:t>Jih : </a:t>
            </a:r>
            <a:r>
              <a:rPr lang="cs-CZ" dirty="0">
                <a:solidFill>
                  <a:srgbClr val="FFCC99"/>
                </a:solidFill>
              </a:rPr>
              <a:t>Jihočeské pánve</a:t>
            </a:r>
            <a:r>
              <a:rPr lang="cs-CZ" dirty="0"/>
              <a:t> – Českobudějovická</a:t>
            </a:r>
          </a:p>
          <a:p>
            <a:pPr>
              <a:buFontTx/>
              <a:buNone/>
            </a:pPr>
            <a:r>
              <a:rPr lang="cs-CZ" dirty="0"/>
              <a:t>                                      </a:t>
            </a:r>
            <a:r>
              <a:rPr lang="cs-CZ" dirty="0" smtClean="0"/>
              <a:t>- ? Doplň dle mapy</a:t>
            </a:r>
            <a:endParaRPr lang="cs-CZ" dirty="0"/>
          </a:p>
          <a:p>
            <a:pPr>
              <a:buFontTx/>
              <a:buNone/>
            </a:pPr>
            <a:r>
              <a:rPr lang="cs-CZ" dirty="0"/>
              <a:t>           </a:t>
            </a:r>
            <a:r>
              <a:rPr lang="cs-CZ" dirty="0">
                <a:solidFill>
                  <a:srgbClr val="990000"/>
                </a:solidFill>
              </a:rPr>
              <a:t>Šumava</a:t>
            </a:r>
            <a:r>
              <a:rPr lang="cs-CZ" dirty="0"/>
              <a:t> – </a:t>
            </a:r>
            <a:r>
              <a:rPr lang="cs-CZ" dirty="0" err="1"/>
              <a:t>Plechý</a:t>
            </a:r>
            <a:r>
              <a:rPr lang="cs-CZ" dirty="0"/>
              <a:t> </a:t>
            </a:r>
            <a:r>
              <a:rPr lang="cs-CZ" dirty="0" smtClean="0"/>
              <a:t>/? m.</a:t>
            </a:r>
            <a:r>
              <a:rPr lang="cs-CZ" dirty="0" err="1" smtClean="0"/>
              <a:t>n.m</a:t>
            </a:r>
            <a:r>
              <a:rPr lang="cs-CZ" dirty="0"/>
              <a:t>./</a:t>
            </a:r>
          </a:p>
          <a:p>
            <a:pPr>
              <a:buFontTx/>
              <a:buNone/>
            </a:pPr>
            <a:r>
              <a:rPr lang="cs-CZ" dirty="0"/>
              <a:t>           </a:t>
            </a:r>
            <a:r>
              <a:rPr lang="cs-CZ" dirty="0">
                <a:solidFill>
                  <a:srgbClr val="990000"/>
                </a:solidFill>
              </a:rPr>
              <a:t>Novohradské hory</a:t>
            </a:r>
          </a:p>
          <a:p>
            <a:pPr>
              <a:buFontTx/>
              <a:buNone/>
            </a:pPr>
            <a:endParaRPr lang="cs-CZ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chemeClr val="accent2"/>
                </a:solidFill>
              </a:rPr>
              <a:t>Vodstvo – rybníky, jezera, přehradní nádrže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Největší </a:t>
            </a:r>
            <a:r>
              <a:rPr lang="cs-CZ" dirty="0"/>
              <a:t>rybníky v ČR</a:t>
            </a:r>
            <a:r>
              <a:rPr lang="en-US" dirty="0">
                <a:cs typeface="Arial" charset="0"/>
              </a:rPr>
              <a:t>»</a:t>
            </a:r>
            <a:r>
              <a:rPr lang="cs-CZ" dirty="0"/>
              <a:t>   </a:t>
            </a:r>
            <a:r>
              <a:rPr lang="cs-CZ" sz="2800" dirty="0">
                <a:solidFill>
                  <a:srgbClr val="0099FF"/>
                </a:solidFill>
              </a:rPr>
              <a:t>Rožmberk</a:t>
            </a:r>
            <a:r>
              <a:rPr lang="cs-CZ" sz="2800" dirty="0"/>
              <a:t> / 490 ha /</a:t>
            </a:r>
          </a:p>
          <a:p>
            <a:pPr>
              <a:buFontTx/>
              <a:buNone/>
            </a:pPr>
            <a:r>
              <a:rPr lang="cs-CZ" sz="2800" dirty="0"/>
              <a:t>                                                 </a:t>
            </a:r>
            <a:r>
              <a:rPr lang="cs-CZ" sz="2800" dirty="0" err="1">
                <a:solidFill>
                  <a:srgbClr val="0099FF"/>
                </a:solidFill>
              </a:rPr>
              <a:t>Bezdrev</a:t>
            </a:r>
            <a:r>
              <a:rPr lang="cs-CZ" sz="2800" dirty="0"/>
              <a:t> / 450 ha /</a:t>
            </a:r>
          </a:p>
          <a:p>
            <a:pPr>
              <a:buFontTx/>
              <a:buNone/>
            </a:pPr>
            <a:r>
              <a:rPr lang="cs-CZ" sz="2800" dirty="0"/>
              <a:t>                                                 </a:t>
            </a:r>
            <a:r>
              <a:rPr lang="cs-CZ" sz="2800" dirty="0">
                <a:solidFill>
                  <a:srgbClr val="0099FF"/>
                </a:solidFill>
              </a:rPr>
              <a:t>Horusický</a:t>
            </a:r>
            <a:r>
              <a:rPr lang="cs-CZ" sz="2800" dirty="0"/>
              <a:t> / 415 ha /</a:t>
            </a:r>
          </a:p>
          <a:p>
            <a:pPr>
              <a:buFontTx/>
              <a:buNone/>
            </a:pPr>
            <a:r>
              <a:rPr lang="cs-CZ" sz="2800" u="sng" dirty="0"/>
              <a:t>Přehradní nádrže</a:t>
            </a:r>
            <a:r>
              <a:rPr lang="cs-CZ" sz="2800" dirty="0"/>
              <a:t> :</a:t>
            </a:r>
          </a:p>
          <a:p>
            <a:pPr>
              <a:buFontTx/>
              <a:buNone/>
            </a:pPr>
            <a:r>
              <a:rPr lang="cs-CZ" sz="2800" dirty="0">
                <a:solidFill>
                  <a:srgbClr val="0099FF"/>
                </a:solidFill>
              </a:rPr>
              <a:t>Lipno </a:t>
            </a:r>
            <a:r>
              <a:rPr lang="cs-CZ" sz="2800" dirty="0"/>
              <a:t>– největší v ČR / 4870 ha /</a:t>
            </a:r>
          </a:p>
          <a:p>
            <a:pPr>
              <a:buFontTx/>
              <a:buNone/>
            </a:pPr>
            <a:r>
              <a:rPr lang="cs-CZ" sz="2800" dirty="0">
                <a:solidFill>
                  <a:srgbClr val="0099FF"/>
                </a:solidFill>
              </a:rPr>
              <a:t>Orlík, </a:t>
            </a:r>
            <a:r>
              <a:rPr lang="cs-CZ" sz="2800" dirty="0" err="1">
                <a:solidFill>
                  <a:srgbClr val="0099FF"/>
                </a:solidFill>
              </a:rPr>
              <a:t>Římov</a:t>
            </a:r>
            <a:endParaRPr lang="cs-CZ" sz="2800" dirty="0">
              <a:solidFill>
                <a:srgbClr val="0099FF"/>
              </a:solidFill>
            </a:endParaRPr>
          </a:p>
          <a:p>
            <a:pPr>
              <a:buFontTx/>
              <a:buNone/>
            </a:pPr>
            <a:endParaRPr lang="cs-CZ" dirty="0">
              <a:solidFill>
                <a:srgbClr val="0099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www.wikipedia.org</a:t>
            </a:r>
            <a:endParaRPr lang="cs-CZ" dirty="0" smtClean="0"/>
          </a:p>
          <a:p>
            <a:r>
              <a:rPr lang="cs-CZ" dirty="0" smtClean="0"/>
              <a:t>Atlas České republiky – kartografie Praha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</TotalTime>
  <Words>141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Jihočeský kraj  Českobudějovický region</vt:lpstr>
      <vt:lpstr>Poloha mezi ostatními regiony</vt:lpstr>
      <vt:lpstr>Fyzickogeografické členění povrch</vt:lpstr>
      <vt:lpstr>Vodstvo – rybníky, jezera, přehradní nádrže</vt:lpstr>
      <vt:lpstr>Přehled zdrojů a odkazů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7</cp:revision>
  <dcterms:created xsi:type="dcterms:W3CDTF">2010-07-04T09:26:34Z</dcterms:created>
  <dcterms:modified xsi:type="dcterms:W3CDTF">2012-12-30T13:35:29Z</dcterms:modified>
</cp:coreProperties>
</file>