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6"/>
  </p:notesMasterIdLst>
  <p:handoutMasterIdLst>
    <p:handoutMasterId r:id="rId7"/>
  </p:handoutMasterIdLst>
  <p:sldIdLst>
    <p:sldId id="261" r:id="rId2"/>
    <p:sldId id="263" r:id="rId3"/>
    <p:sldId id="264" r:id="rId4"/>
    <p:sldId id="266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97515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61070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734481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7.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Regiony světa – Asie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Zajímavosti Číny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Velká čínská zeď – pověsti o jediné stavbě viditelné z Měsíce?</a:t>
            </a:r>
          </a:p>
          <a:p>
            <a:pPr lvl="0"/>
            <a:r>
              <a:rPr lang="cs-CZ" dirty="0"/>
              <a:t>Délka 6352 Km</a:t>
            </a:r>
          </a:p>
          <a:p>
            <a:pPr lvl="0"/>
            <a:r>
              <a:rPr lang="cs-CZ" dirty="0"/>
              <a:t>Památka UNESCO</a:t>
            </a:r>
          </a:p>
          <a:p>
            <a:r>
              <a:rPr lang="cs-CZ" dirty="0"/>
              <a:t>Šanghaj – jedno z největších měst 13 – 15 mil. Ob</a:t>
            </a:r>
          </a:p>
          <a:p>
            <a:r>
              <a:rPr lang="cs-CZ" dirty="0"/>
              <a:t>Hongkong – ( voňavý přístav ) – významné ekonomické a obchodní centrum</a:t>
            </a:r>
          </a:p>
          <a:p>
            <a:r>
              <a:rPr lang="cs-CZ" dirty="0"/>
              <a:t>Náměstí nebeského klidu – největší náměstí na světě 880m na délku, 500 na šířku</a:t>
            </a:r>
          </a:p>
          <a:p>
            <a:pPr lvl="0"/>
            <a:r>
              <a:rPr lang="cs-CZ" dirty="0"/>
              <a:t>Nepokoje studentů v roce 1989 – násilně rozehnáno</a:t>
            </a:r>
          </a:p>
          <a:p>
            <a:r>
              <a:rPr lang="cs-CZ" dirty="0"/>
              <a:t>Zakázané město – uzavřený komplex budov, obehnaný 8,5m vysokou zdí a 52m širokým vodním </a:t>
            </a:r>
            <a:r>
              <a:rPr lang="cs-CZ" dirty="0" err="1"/>
              <a:t>přík</a:t>
            </a:r>
            <a:r>
              <a:rPr lang="cs-CZ" dirty="0"/>
              <a:t>.</a:t>
            </a:r>
          </a:p>
          <a:p>
            <a:pPr lvl="0"/>
            <a:r>
              <a:rPr lang="cs-CZ" dirty="0"/>
              <a:t>Pouze císař s doprovodem, ostatní smrtelníci vstup zakázán – trest smrti po dobu 500 let.</a:t>
            </a:r>
          </a:p>
          <a:p>
            <a:r>
              <a:rPr lang="cs-CZ" dirty="0"/>
              <a:t>Terakotová armáda – vojsko vyrobené z terakoty ( druh keramické hlíny )</a:t>
            </a:r>
          </a:p>
          <a:p>
            <a:pPr lvl="0"/>
            <a:r>
              <a:rPr lang="cs-CZ" dirty="0"/>
              <a:t>Objevené náhodou při kopání studny</a:t>
            </a:r>
          </a:p>
          <a:p>
            <a:pPr lvl="0"/>
            <a:r>
              <a:rPr lang="cs-CZ" dirty="0"/>
              <a:t>Vojáci, koně, válečné vozy, hudebníci ,akrobati, úředníci</a:t>
            </a:r>
          </a:p>
          <a:p>
            <a:pPr lvl="0"/>
            <a:r>
              <a:rPr lang="cs-CZ" dirty="0"/>
              <a:t>Cca8000 vojáků v mírně nadživotní velikosti,130 vozů,520 koní</a:t>
            </a:r>
          </a:p>
          <a:p>
            <a:pPr lvl="0"/>
            <a:r>
              <a:rPr lang="cs-CZ" dirty="0"/>
              <a:t>Ochrana císařské hrobky</a:t>
            </a:r>
          </a:p>
          <a:p>
            <a:r>
              <a:rPr lang="cs-CZ" dirty="0"/>
              <a:t>Politika jednoho dítěte – pouze 1 dítě ( lépe kluk ), sankce – interrupce, ztráta </a:t>
            </a:r>
            <a:r>
              <a:rPr lang="cs-CZ" dirty="0" err="1"/>
              <a:t>zaměsnání</a:t>
            </a:r>
            <a:r>
              <a:rPr lang="cs-CZ" dirty="0"/>
              <a:t>, cela,</a:t>
            </a:r>
          </a:p>
          <a:p>
            <a:pPr lvl="0"/>
            <a:r>
              <a:rPr lang="cs-CZ" dirty="0" err="1"/>
              <a:t>Vyjímky</a:t>
            </a:r>
            <a:r>
              <a:rPr lang="cs-CZ" dirty="0"/>
              <a:t> – oba manželé doktorát, vesnické oblasti – vzdálené,když se narodila holčička …</a:t>
            </a:r>
          </a:p>
          <a:p>
            <a:r>
              <a:rPr lang="cs-CZ" dirty="0"/>
              <a:t>Tibet – buddhismus, dalajláma, násilné obsazení Čínou</a:t>
            </a:r>
          </a:p>
          <a:p>
            <a:r>
              <a:rPr lang="cs-CZ" dirty="0"/>
              <a:t>Čínské pracovní tábory</a:t>
            </a:r>
          </a:p>
          <a:p>
            <a:r>
              <a:rPr lang="cs-CZ" dirty="0"/>
              <a:t>Tři soutěsky - přehrada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na internetu zajímavosti </a:t>
            </a:r>
            <a:r>
              <a:rPr lang="cs-CZ" dirty="0"/>
              <a:t>Č</a:t>
            </a:r>
            <a:r>
              <a:rPr lang="cs-CZ" dirty="0" smtClean="0"/>
              <a:t>íny a najdi informace k tomuto místu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Velká čínská zeď</a:t>
            </a:r>
          </a:p>
          <a:p>
            <a:r>
              <a:rPr lang="cs-CZ" dirty="0" smtClean="0"/>
              <a:t>Šanghaj</a:t>
            </a:r>
          </a:p>
          <a:p>
            <a:r>
              <a:rPr lang="cs-CZ" dirty="0" smtClean="0"/>
              <a:t>Hongkong</a:t>
            </a:r>
          </a:p>
          <a:p>
            <a:r>
              <a:rPr lang="cs-CZ" dirty="0" smtClean="0"/>
              <a:t>Náměstí nebeského klidu</a:t>
            </a:r>
          </a:p>
          <a:p>
            <a:r>
              <a:rPr lang="cs-CZ" dirty="0" smtClean="0"/>
              <a:t>Terakotová armáda</a:t>
            </a:r>
          </a:p>
          <a:p>
            <a:r>
              <a:rPr lang="cs-CZ" dirty="0" smtClean="0"/>
              <a:t>Zakázané město</a:t>
            </a:r>
          </a:p>
          <a:p>
            <a:r>
              <a:rPr lang="cs-CZ" dirty="0" smtClean="0"/>
              <a:t>Čínské jídlo</a:t>
            </a:r>
          </a:p>
          <a:p>
            <a:r>
              <a:rPr lang="cs-CZ" dirty="0" smtClean="0"/>
              <a:t>Čína a doprava</a:t>
            </a:r>
          </a:p>
          <a:p>
            <a:r>
              <a:rPr lang="cs-CZ" dirty="0" smtClean="0"/>
              <a:t>Tibet</a:t>
            </a:r>
          </a:p>
          <a:p>
            <a:r>
              <a:rPr lang="cs-CZ" dirty="0" smtClean="0"/>
              <a:t>Tři soutěsky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48</TotalTime>
  <Words>76</Words>
  <Application>Microsoft Office PowerPoint</Application>
  <PresentationFormat>Předvádění na obrazovce (4:3)</PresentationFormat>
  <Paragraphs>40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Jmění</vt:lpstr>
      <vt:lpstr>Základní škola a mateřská škola Staré Město   Interaktivní škola pro žáka 21.století</vt:lpstr>
      <vt:lpstr>Zajímavosti Číny</vt:lpstr>
      <vt:lpstr>Prezentace aplikace PowerPoint</vt:lpstr>
      <vt:lpstr>Vyhledej na internetu zajímavosti Číny a najdi informace k tomuto místu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8</cp:revision>
  <dcterms:created xsi:type="dcterms:W3CDTF">2010-07-04T09:26:34Z</dcterms:created>
  <dcterms:modified xsi:type="dcterms:W3CDTF">2012-12-30T15:05:13Z</dcterms:modified>
</cp:coreProperties>
</file>