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6"/>
  </p:notesMasterIdLst>
  <p:handoutMasterIdLst>
    <p:handoutMasterId r:id="rId7"/>
  </p:handoutMasterIdLst>
  <p:sldIdLst>
    <p:sldId id="261" r:id="rId2"/>
    <p:sldId id="263" r:id="rId3"/>
    <p:sldId id="265" r:id="rId4"/>
    <p:sldId id="266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26674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69637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34481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světa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Asie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71420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Podnebí Asie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dirty="0" smtClean="0"/>
              <a:t>Práce s atlasem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429000"/>
            <a:ext cx="7772400" cy="2590800"/>
          </a:xfrm>
        </p:spPr>
        <p:txBody>
          <a:bodyPr/>
          <a:lstStyle/>
          <a:p>
            <a:r>
              <a:rPr lang="cs-CZ" dirty="0" smtClean="0"/>
              <a:t>Faktory ovlivňující podnebí Asie :</a:t>
            </a:r>
          </a:p>
          <a:p>
            <a:r>
              <a:rPr lang="cs-CZ" dirty="0" smtClean="0"/>
              <a:t>Vyjmenuj 4 faktory ovlivňující podnebí Asie</a:t>
            </a:r>
          </a:p>
          <a:p>
            <a:r>
              <a:rPr lang="cs-CZ" dirty="0" smtClean="0"/>
              <a:t> (  používej atlas a učebnici )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1116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Podnebné pásy a klimatické rekordy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vybarvi a popiš ve vysvětlivkách podnebné pásy, zjisti rekordy ( max. teplota, min. teplota, srážky – min. a </a:t>
            </a:r>
            <a:r>
              <a:rPr lang="cs-CZ" sz="1200" dirty="0" err="1" smtClean="0"/>
              <a:t>max</a:t>
            </a:r>
            <a:r>
              <a:rPr lang="cs-CZ" sz="1200" dirty="0" smtClean="0"/>
              <a:t>) a uveď místo</a:t>
            </a:r>
            <a:endParaRPr lang="cs-CZ" sz="1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014" y="1600200"/>
            <a:ext cx="538597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900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</a:p>
          <a:p>
            <a:r>
              <a:rPr lang="cs-CZ" dirty="0" smtClean="0"/>
              <a:t> Pracovní sešit </a:t>
            </a:r>
            <a:r>
              <a:rPr lang="cs-CZ" smtClean="0"/>
              <a:t>zeměpis pro </a:t>
            </a:r>
            <a:r>
              <a:rPr lang="cs-CZ" dirty="0" smtClean="0"/>
              <a:t>6. ročník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91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39</TotalTime>
  <Words>73</Words>
  <Application>Microsoft Office PowerPoint</Application>
  <PresentationFormat>Předvádění na obrazovce (4:3)</PresentationFormat>
  <Paragraphs>18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Jmění</vt:lpstr>
      <vt:lpstr>Základní škola a mateřská škola Staré Město   Interaktivní škola pro žáka 21.století</vt:lpstr>
      <vt:lpstr>Podnebí Asie Práce s atlasem</vt:lpstr>
      <vt:lpstr>Podnebné pásy a klimatické rekordy vybarvi a popiš ve vysvětlivkách podnebné pásy, zjisti rekordy ( max. teplota, min. teplota, srážky – min. a max) a uveď místo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9</cp:revision>
  <dcterms:created xsi:type="dcterms:W3CDTF">2010-07-04T09:26:34Z</dcterms:created>
  <dcterms:modified xsi:type="dcterms:W3CDTF">2012-12-30T14:25:04Z</dcterms:modified>
</cp:coreProperties>
</file>