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9"/>
  </p:notesMasterIdLst>
  <p:handoutMasterIdLst>
    <p:handoutMasterId r:id="rId10"/>
  </p:handoutMasterIdLst>
  <p:sldIdLst>
    <p:sldId id="261" r:id="rId2"/>
    <p:sldId id="269" r:id="rId3"/>
    <p:sldId id="270" r:id="rId4"/>
    <p:sldId id="271" r:id="rId5"/>
    <p:sldId id="274" r:id="rId6"/>
    <p:sldId id="275" r:id="rId7"/>
    <p:sldId id="27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5992550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344613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A937D1D-5D5E-4144-AADB-3A05157B55A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Antarctica_%28orthographic_projection%29.svg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Antarctica_6400px_from_Blue_Marble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7416824" cy="187220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7.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</a:t>
            </a:r>
            <a:r>
              <a:rPr lang="cs-CZ" sz="22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Zeměpis světadílů – Polární </a:t>
            </a:r>
            <a:r>
              <a:rPr lang="cs-CZ" sz="220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oblasti Země - Arktida </a:t>
            </a:r>
            <a:r>
              <a:rPr lang="cs-CZ" sz="22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Antarktida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dirty="0" err="1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cs-CZ"/>
              <a:t>Vymezení polárního pásu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1438"/>
            <a:ext cx="8229600" cy="47847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dirty="0"/>
              <a:t> Suché, mrazivé počasí po celý rok, průměrné teploty nevystupují nad 0 </a:t>
            </a:r>
            <a:r>
              <a:rPr lang="en-US" sz="2800" dirty="0">
                <a:cs typeface="Arial" charset="0"/>
              </a:rPr>
              <a:t>°</a:t>
            </a:r>
            <a:r>
              <a:rPr lang="cs-CZ" sz="2800" dirty="0">
                <a:cs typeface="Arial" charset="0"/>
              </a:rPr>
              <a:t>C / v Antarktidě naměřena nejnižší teplota – 89,2</a:t>
            </a:r>
            <a:r>
              <a:rPr lang="en-US" sz="2800" dirty="0">
                <a:cs typeface="Arial" charset="0"/>
              </a:rPr>
              <a:t>°</a:t>
            </a:r>
            <a:r>
              <a:rPr lang="cs-CZ" sz="2800" dirty="0">
                <a:cs typeface="Arial" charset="0"/>
              </a:rPr>
              <a:t> C /</a:t>
            </a:r>
          </a:p>
          <a:p>
            <a:pPr>
              <a:lnSpc>
                <a:spcPct val="90000"/>
              </a:lnSpc>
            </a:pPr>
            <a:r>
              <a:rPr lang="cs-CZ" sz="2800" dirty="0">
                <a:cs typeface="Arial" charset="0"/>
              </a:rPr>
              <a:t>Vegetace téměř neexistuje, život je vázán </a:t>
            </a:r>
            <a:r>
              <a:rPr lang="cs-CZ" sz="2800" dirty="0" smtClean="0">
                <a:cs typeface="Arial" charset="0"/>
              </a:rPr>
              <a:t>                 na </a:t>
            </a:r>
            <a:r>
              <a:rPr lang="cs-CZ" sz="2800" dirty="0">
                <a:cs typeface="Arial" charset="0"/>
              </a:rPr>
              <a:t>oceán</a:t>
            </a:r>
            <a:endParaRPr lang="en-US" sz="2800" dirty="0">
              <a:cs typeface="Arial" charset="0"/>
            </a:endParaRPr>
          </a:p>
          <a:p>
            <a:pPr>
              <a:lnSpc>
                <a:spcPct val="90000"/>
              </a:lnSpc>
            </a:pPr>
            <a:r>
              <a:rPr lang="cs-CZ" sz="2800" dirty="0"/>
              <a:t>Arktida - Severní ledový oceán -nejsevernější okraje Euroasie a Severní Ameriky - Arktidu by také mohla vymezit rovnoběžka, severní polární kruh (66°33´ s.</a:t>
            </a:r>
            <a:r>
              <a:rPr lang="cs-CZ" sz="2800" dirty="0" err="1"/>
              <a:t>š</a:t>
            </a:r>
            <a:r>
              <a:rPr lang="cs-CZ" sz="2800" dirty="0" smtClean="0"/>
              <a:t>.). Je </a:t>
            </a:r>
            <a:r>
              <a:rPr lang="cs-CZ" sz="2800" dirty="0"/>
              <a:t>to místo, kde slunce v době letního </a:t>
            </a:r>
            <a:r>
              <a:rPr lang="cs-CZ" sz="2800" dirty="0" smtClean="0"/>
              <a:t>slunovratu </a:t>
            </a:r>
            <a:r>
              <a:rPr lang="cs-CZ" sz="2800" dirty="0"/>
              <a:t>nezapadá. 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Antarktida – zmrzlý světadíl</a:t>
            </a:r>
          </a:p>
          <a:p>
            <a:pPr>
              <a:lnSpc>
                <a:spcPct val="90000"/>
              </a:lnSpc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>
            <a:normAutofit fontScale="90000"/>
          </a:bodyPr>
          <a:lstStyle/>
          <a:p>
            <a:r>
              <a:rPr lang="cs-CZ" sz="4000"/>
              <a:t>Arktida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981075"/>
            <a:ext cx="8362950" cy="19431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dirty="0"/>
              <a:t>Oblast kolem severního pólu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Oblast zmrzlého oceánu, ohraničená tundrami</a:t>
            </a:r>
          </a:p>
          <a:p>
            <a:pPr>
              <a:lnSpc>
                <a:spcPct val="90000"/>
              </a:lnSpc>
            </a:pP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Fauna  a flóra Arktidy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Narval, Pižmoň, Vlk polární, Lední medvěd, Tuleň, Liška polární</a:t>
            </a:r>
          </a:p>
          <a:p>
            <a:r>
              <a:rPr lang="cs-CZ"/>
              <a:t>Ryby</a:t>
            </a:r>
          </a:p>
          <a:p>
            <a:r>
              <a:rPr lang="cs-CZ"/>
              <a:t>Mechy, lišejníky, trávy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Antarktida</a:t>
            </a:r>
            <a:br>
              <a:rPr lang="cs-CZ" sz="4000"/>
            </a:br>
            <a:r>
              <a:rPr lang="cs-CZ" sz="2000"/>
              <a:t>název antarktis pochází z řečtiny a znamená naproti Arktidě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914400" y="1628800"/>
            <a:ext cx="3801616" cy="3568030"/>
          </a:xfrm>
        </p:spPr>
        <p:txBody>
          <a:bodyPr>
            <a:normAutofit fontScale="32500" lnSpcReduction="20000"/>
          </a:bodyPr>
          <a:lstStyle/>
          <a:p>
            <a:r>
              <a:rPr lang="cs-CZ" sz="2000" dirty="0" smtClean="0"/>
              <a:t>Antarktida je nejchladnější </a:t>
            </a:r>
            <a:r>
              <a:rPr lang="cs-CZ" sz="2000" dirty="0" smtClean="0"/>
              <a:t>kontinent </a:t>
            </a:r>
            <a:r>
              <a:rPr lang="cs-CZ" sz="2000" dirty="0" smtClean="0"/>
              <a:t>/ teploty ve vnitrozemí </a:t>
            </a:r>
            <a:r>
              <a:rPr lang="cs-CZ" sz="2000" dirty="0" smtClean="0"/>
              <a:t>- zima  – 60</a:t>
            </a:r>
            <a:r>
              <a:rPr lang="cs-CZ" sz="2000" dirty="0" smtClean="0"/>
              <a:t>°C</a:t>
            </a:r>
            <a:r>
              <a:rPr lang="cs-CZ" sz="2000" dirty="0" smtClean="0"/>
              <a:t>          l                                    </a:t>
            </a:r>
            <a:r>
              <a:rPr lang="cs-CZ" sz="2000" dirty="0" err="1" smtClean="0"/>
              <a:t>éto</a:t>
            </a:r>
            <a:r>
              <a:rPr lang="cs-CZ" sz="2000" dirty="0" smtClean="0"/>
              <a:t>  – 10°C </a:t>
            </a:r>
            <a:r>
              <a:rPr lang="cs-CZ" sz="2000" dirty="0" smtClean="0"/>
              <a:t>až – </a:t>
            </a:r>
            <a:r>
              <a:rPr lang="cs-CZ" sz="2000" dirty="0" smtClean="0"/>
              <a:t>40°C </a:t>
            </a:r>
            <a:r>
              <a:rPr lang="cs-CZ" sz="2000" dirty="0" smtClean="0"/>
              <a:t>/</a:t>
            </a:r>
          </a:p>
          <a:p>
            <a:r>
              <a:rPr lang="cs-CZ" sz="2000" dirty="0" smtClean="0"/>
              <a:t>Podle smlouvy z roku 1959 mohou státy využívat Antarktidu pouze pro mírové účely / vědecké expedice /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427984" y="5733256"/>
            <a:ext cx="4255006" cy="286544"/>
          </a:xfrm>
        </p:spPr>
        <p:txBody>
          <a:bodyPr>
            <a:normAutofit fontScale="325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http://cs.wikipedia.org/wiki/Soubor:Antarctica_%</a:t>
            </a:r>
            <a:r>
              <a:rPr lang="cs-CZ" dirty="0" smtClean="0">
                <a:hlinkClick r:id="rId2"/>
              </a:rPr>
              <a:t>28orthographic_projection%29.svg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060848"/>
            <a:ext cx="3135982" cy="3135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Satelitní obrázek </a:t>
            </a:r>
            <a:r>
              <a:rPr lang="cs-CZ" dirty="0" err="1" smtClean="0"/>
              <a:t>antarktidy</a:t>
            </a:r>
            <a:endParaRPr lang="cs-CZ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6037262"/>
            <a:ext cx="7772400" cy="344065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cs.wikipedia.org/wiki/Soubor:Antarctica_6400px_from_Blue_Marble.jpg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1509" name="Picture 5" descr="antarktida_satelit_v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1628775"/>
            <a:ext cx="5256212" cy="4408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Flóra a fauna Antarktidy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dirty="0"/>
              <a:t>V Antarktidě jsou jen 3 druhy kvetoucích rostlin, asi 60 druhů mechů a lišejníků </a:t>
            </a:r>
          </a:p>
          <a:p>
            <a:pPr>
              <a:buFontTx/>
              <a:buNone/>
            </a:pPr>
            <a:endParaRPr lang="cs-CZ" sz="2800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51</TotalTime>
  <Words>225</Words>
  <Application>Microsoft Office PowerPoint</Application>
  <PresentationFormat>Předvádění na obrazovce (4:3)</PresentationFormat>
  <Paragraphs>28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Staré Město   Interaktivní škola pro žáka 21.století</vt:lpstr>
      <vt:lpstr>Vymezení polárního pásu</vt:lpstr>
      <vt:lpstr>Arktida</vt:lpstr>
      <vt:lpstr>Fauna  a flóra Arktidy</vt:lpstr>
      <vt:lpstr>Antarktida název antarktis pochází z řečtiny a znamená naproti Arktidě</vt:lpstr>
      <vt:lpstr>Satelitní obrázek antarktidy</vt:lpstr>
      <vt:lpstr>Flóra a fauna Antarktidy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Dum</cp:lastModifiedBy>
  <cp:revision>8</cp:revision>
  <dcterms:created xsi:type="dcterms:W3CDTF">2010-07-04T09:26:34Z</dcterms:created>
  <dcterms:modified xsi:type="dcterms:W3CDTF">2012-12-30T15:17:57Z</dcterms:modified>
</cp:coreProperties>
</file>