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6"/>
  </p:notesMasterIdLst>
  <p:handoutMasterIdLst>
    <p:handoutMasterId r:id="rId7"/>
  </p:handoutMasterIdLst>
  <p:sldIdLst>
    <p:sldId id="261" r:id="rId2"/>
    <p:sldId id="265" r:id="rId3"/>
    <p:sldId id="266" r:id="rId4"/>
    <p:sldId id="26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8469077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92224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7344816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Zeměpis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7.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Regiony světa – Jižní Amerika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Mgr. Kamil </a:t>
            </a:r>
            <a:r>
              <a:rPr lang="cs-CZ" dirty="0" err="1" smtClean="0"/>
              <a:t>Vilimovský</a:t>
            </a:r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JIŽNÍ </a:t>
            </a:r>
            <a:r>
              <a:rPr lang="cs-CZ" dirty="0" smtClean="0">
                <a:solidFill>
                  <a:srgbClr val="FF0000"/>
                </a:solidFill>
              </a:rPr>
              <a:t>AMERIKA – Andské státy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5943600"/>
            <a:ext cx="6400800" cy="1752600"/>
          </a:xfrm>
        </p:spPr>
        <p:txBody>
          <a:bodyPr/>
          <a:lstStyle/>
          <a:p>
            <a:endParaRPr lang="cs-CZ" sz="40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88913"/>
            <a:ext cx="8642350" cy="64801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400" dirty="0" smtClean="0"/>
              <a:t>Jako andské státy bývají nejčastěji označovány Ekvádor, Peru a Bolívie</a:t>
            </a:r>
          </a:p>
          <a:p>
            <a:pPr>
              <a:lnSpc>
                <a:spcPct val="80000"/>
              </a:lnSpc>
            </a:pPr>
            <a:endParaRPr lang="cs-CZ" sz="2400" dirty="0"/>
          </a:p>
          <a:p>
            <a:pPr>
              <a:lnSpc>
                <a:spcPct val="80000"/>
              </a:lnSpc>
            </a:pPr>
            <a:endParaRPr lang="cs-CZ" sz="2400" dirty="0" smtClean="0"/>
          </a:p>
          <a:p>
            <a:pPr>
              <a:lnSpc>
                <a:spcPct val="80000"/>
              </a:lnSpc>
            </a:pPr>
            <a:r>
              <a:rPr lang="cs-CZ" sz="2400" dirty="0" smtClean="0"/>
              <a:t>Čtyři </a:t>
            </a:r>
            <a:r>
              <a:rPr lang="cs-CZ" sz="2400" dirty="0"/>
              <a:t>oblasti – pobřeží, Andy, tropický deštný les a stepi.</a:t>
            </a:r>
          </a:p>
          <a:p>
            <a:pPr>
              <a:lnSpc>
                <a:spcPct val="80000"/>
              </a:lnSpc>
            </a:pPr>
            <a:r>
              <a:rPr lang="cs-CZ" sz="2400" dirty="0"/>
              <a:t>Pro Andy je typická výšková stupňovitost podnebí a rostlinstva (jinak se uplatňuje šířková </a:t>
            </a:r>
            <a:r>
              <a:rPr lang="cs-CZ" sz="2400" dirty="0" err="1"/>
              <a:t>pásmovitost</a:t>
            </a:r>
            <a:r>
              <a:rPr lang="cs-CZ" sz="2400" dirty="0"/>
              <a:t>).  </a:t>
            </a:r>
            <a:endParaRPr lang="cs-CZ" sz="2400" dirty="0" smtClean="0"/>
          </a:p>
          <a:p>
            <a:pPr>
              <a:lnSpc>
                <a:spcPct val="80000"/>
              </a:lnSpc>
            </a:pPr>
            <a:r>
              <a:rPr lang="cs-CZ" sz="2400" dirty="0" smtClean="0"/>
              <a:t>Hospodářství je málo vyspělé a závisí na exportu nerostných surovin</a:t>
            </a:r>
          </a:p>
          <a:p>
            <a:pPr>
              <a:lnSpc>
                <a:spcPct val="80000"/>
              </a:lnSpc>
            </a:pPr>
            <a:r>
              <a:rPr lang="cs-CZ" sz="2400" dirty="0" smtClean="0"/>
              <a:t>Obrovský problém – produkce a export drog ( kokain )</a:t>
            </a:r>
          </a:p>
          <a:p>
            <a:pPr>
              <a:lnSpc>
                <a:spcPct val="80000"/>
              </a:lnSpc>
            </a:pPr>
            <a:r>
              <a:rPr lang="cs-CZ" sz="2400" dirty="0"/>
              <a:t> </a:t>
            </a:r>
            <a:r>
              <a:rPr lang="cs-CZ" sz="2400" dirty="0" smtClean="0"/>
              <a:t>                              - výnosy z prodeje výrazně předčí </a:t>
            </a:r>
          </a:p>
          <a:p>
            <a:pPr>
              <a:lnSpc>
                <a:spcPct val="80000"/>
              </a:lnSpc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obchod se všemi ostatními </a:t>
            </a:r>
          </a:p>
          <a:p>
            <a:pPr>
              <a:lnSpc>
                <a:spcPct val="80000"/>
              </a:lnSpc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zemědělskými produkty.</a:t>
            </a:r>
            <a:endParaRPr lang="cs-CZ" sz="2400" dirty="0"/>
          </a:p>
          <a:p>
            <a:pPr>
              <a:lnSpc>
                <a:spcPct val="80000"/>
              </a:lnSpc>
              <a:buNone/>
            </a:pPr>
            <a:r>
              <a:rPr lang="cs-CZ" sz="2400" dirty="0"/>
              <a:t> </a:t>
            </a:r>
            <a:r>
              <a:rPr lang="cs-CZ" sz="2400" dirty="0" smtClean="0"/>
              <a:t>- </a:t>
            </a:r>
          </a:p>
          <a:p>
            <a:pPr>
              <a:lnSpc>
                <a:spcPct val="80000"/>
              </a:lnSpc>
              <a:buNone/>
            </a:pPr>
            <a:r>
              <a:rPr lang="cs-CZ" sz="2400" dirty="0" smtClean="0"/>
              <a:t>-   Základ </a:t>
            </a:r>
            <a:r>
              <a:rPr lang="cs-CZ" sz="2400" dirty="0"/>
              <a:t>hospodářství -  zemědělství, těžba nerostných surovin, </a:t>
            </a:r>
            <a:r>
              <a:rPr lang="cs-CZ" sz="2400" dirty="0" smtClean="0"/>
              <a:t>potravinářský</a:t>
            </a:r>
            <a:endParaRPr lang="cs-CZ" sz="2400" dirty="0"/>
          </a:p>
          <a:p>
            <a:pPr>
              <a:lnSpc>
                <a:spcPct val="80000"/>
              </a:lnSpc>
            </a:pPr>
            <a:r>
              <a:rPr lang="cs-CZ" sz="2400" dirty="0"/>
              <a:t>Obyvatelstvo – běloši, indiáni a mestici. Ve všech státech se mluví španělsky.</a:t>
            </a:r>
          </a:p>
          <a:p>
            <a:pPr>
              <a:lnSpc>
                <a:spcPct val="80000"/>
              </a:lnSpc>
              <a:buNone/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357166"/>
            <a:ext cx="7772400" cy="5738834"/>
          </a:xfrm>
        </p:spPr>
        <p:txBody>
          <a:bodyPr/>
          <a:lstStyle/>
          <a:p>
            <a:r>
              <a:rPr lang="cs-CZ" sz="2400" b="1" dirty="0" smtClean="0"/>
              <a:t>Ekvádor </a:t>
            </a:r>
            <a:r>
              <a:rPr lang="cs-CZ" sz="2400" dirty="0" smtClean="0"/>
              <a:t> - hlavní město Quito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- ropa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- banány a pěstování kakaa</a:t>
            </a:r>
          </a:p>
          <a:p>
            <a:endParaRPr lang="cs-CZ" sz="2400" dirty="0"/>
          </a:p>
          <a:p>
            <a:r>
              <a:rPr lang="cs-CZ" sz="2400" b="1" dirty="0" smtClean="0"/>
              <a:t>Bolívie </a:t>
            </a:r>
            <a:r>
              <a:rPr lang="cs-CZ" sz="2400" dirty="0" smtClean="0"/>
              <a:t>-   hlavní město La Paz ( nejvýše položené hlavní město světa 3800 m )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- rudy barevných kovů, těžba ropy a zemního plynu</a:t>
            </a:r>
          </a:p>
          <a:p>
            <a:r>
              <a:rPr lang="cs-CZ" sz="2400" dirty="0"/>
              <a:t> 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b="1" dirty="0" smtClean="0"/>
              <a:t>Peru </a:t>
            </a:r>
            <a:r>
              <a:rPr lang="cs-CZ" sz="2400" dirty="0" smtClean="0"/>
              <a:t>– hlavní město Lima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- rudy barevných kovů, těžba ropy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- rybolov  ( 4. na světě, většina se zpracovává na rybí moučku – krmení dobytku )</a:t>
            </a:r>
          </a:p>
          <a:p>
            <a:endParaRPr lang="cs-CZ" sz="2400" dirty="0"/>
          </a:p>
          <a:p>
            <a:endParaRPr lang="cs-CZ" sz="1200" dirty="0" smtClean="0"/>
          </a:p>
          <a:p>
            <a:endParaRPr lang="cs-CZ" sz="1200" dirty="0"/>
          </a:p>
          <a:p>
            <a:pPr>
              <a:buNone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28</TotalTime>
  <Words>216</Words>
  <Application>Microsoft Office PowerPoint</Application>
  <PresentationFormat>Předvádění na obrazovce (4:3)</PresentationFormat>
  <Paragraphs>35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Jmění</vt:lpstr>
      <vt:lpstr>Základní škola a mateřská škola Staré Město   Interaktivní škola pro žáka 21.století</vt:lpstr>
      <vt:lpstr>JIŽNÍ AMERIKA – Andské státy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VilimovskyKamil</cp:lastModifiedBy>
  <cp:revision>7</cp:revision>
  <dcterms:created xsi:type="dcterms:W3CDTF">2010-07-04T09:26:34Z</dcterms:created>
  <dcterms:modified xsi:type="dcterms:W3CDTF">2012-12-30T14:26:22Z</dcterms:modified>
</cp:coreProperties>
</file>