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8"/>
  </p:notesMasterIdLst>
  <p:handoutMasterIdLst>
    <p:handoutMasterId r:id="rId9"/>
  </p:handoutMasterIdLst>
  <p:sldIdLst>
    <p:sldId id="268" r:id="rId2"/>
    <p:sldId id="275" r:id="rId3"/>
    <p:sldId id="276" r:id="rId4"/>
    <p:sldId id="278" r:id="rId5"/>
    <p:sldId id="279" r:id="rId6"/>
    <p:sldId id="280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 varScale="1">
        <p:scale>
          <a:sx n="74" d="100"/>
          <a:sy n="74" d="100"/>
        </p:scale>
        <p:origin x="-103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7266746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9696379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7344816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Zeměpis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7.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Regiony světa </a:t>
            </a:r>
            <a:r>
              <a:rPr lang="cs-CZ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Asie</a:t>
            </a:r>
            <a:endParaRPr lang="cs-CZ" dirty="0" smtClean="0">
              <a:solidFill>
                <a:schemeClr val="accent1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Kamil </a:t>
            </a:r>
            <a:r>
              <a:rPr lang="cs-CZ" dirty="0" err="1" smtClean="0"/>
              <a:t>Vilimovský</a:t>
            </a:r>
            <a:endParaRPr lang="cs-CZ" dirty="0" smtClean="0"/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148114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6165304"/>
            <a:ext cx="7772400" cy="360040"/>
          </a:xfrm>
        </p:spPr>
        <p:txBody>
          <a:bodyPr>
            <a:normAutofit/>
          </a:bodyPr>
          <a:lstStyle/>
          <a:p>
            <a:r>
              <a:rPr lang="cs-CZ" sz="1400" dirty="0" smtClean="0"/>
              <a:t>www.wikipedia.org</a:t>
            </a:r>
            <a:endParaRPr lang="cs-CZ" sz="1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2975" y="933450"/>
            <a:ext cx="7258050" cy="4991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46251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6632"/>
            <a:ext cx="8229600" cy="6624736"/>
          </a:xfrm>
        </p:spPr>
        <p:txBody>
          <a:bodyPr>
            <a:normAutofit fontScale="70000" lnSpcReduction="20000"/>
          </a:bodyPr>
          <a:lstStyle/>
          <a:p>
            <a:r>
              <a:rPr lang="cs-CZ" sz="4500" dirty="0" smtClean="0">
                <a:solidFill>
                  <a:srgbClr val="FF0000"/>
                </a:solidFill>
              </a:rPr>
              <a:t>Státy Jihozápadní Asie</a:t>
            </a:r>
          </a:p>
          <a:p>
            <a:r>
              <a:rPr lang="cs-CZ" dirty="0" smtClean="0"/>
              <a:t> Afghánistán</a:t>
            </a:r>
          </a:p>
          <a:p>
            <a:r>
              <a:rPr lang="cs-CZ" dirty="0" smtClean="0"/>
              <a:t> Ázerbájdžán</a:t>
            </a:r>
          </a:p>
          <a:p>
            <a:r>
              <a:rPr lang="cs-CZ" dirty="0" smtClean="0"/>
              <a:t> Arménie</a:t>
            </a:r>
          </a:p>
          <a:p>
            <a:r>
              <a:rPr lang="cs-CZ" dirty="0" smtClean="0"/>
              <a:t> Bahrajn</a:t>
            </a:r>
          </a:p>
          <a:p>
            <a:r>
              <a:rPr lang="cs-CZ" dirty="0" smtClean="0"/>
              <a:t> Gruzie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Irák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Írán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Izrael</a:t>
            </a:r>
          </a:p>
          <a:p>
            <a:r>
              <a:rPr lang="cs-CZ" dirty="0" smtClean="0"/>
              <a:t> Jemen</a:t>
            </a:r>
          </a:p>
          <a:p>
            <a:r>
              <a:rPr lang="cs-CZ" dirty="0" smtClean="0"/>
              <a:t> Jordánsko</a:t>
            </a:r>
          </a:p>
          <a:p>
            <a:r>
              <a:rPr lang="cs-CZ" dirty="0" smtClean="0"/>
              <a:t> Katar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Kuvajt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Kypr</a:t>
            </a:r>
          </a:p>
          <a:p>
            <a:r>
              <a:rPr lang="cs-CZ" dirty="0" smtClean="0"/>
              <a:t> Libanon</a:t>
            </a:r>
          </a:p>
          <a:p>
            <a:r>
              <a:rPr lang="cs-CZ" dirty="0" smtClean="0"/>
              <a:t> Omán</a:t>
            </a:r>
          </a:p>
          <a:p>
            <a:r>
              <a:rPr lang="cs-CZ" dirty="0" smtClean="0"/>
              <a:t> Palestinská autonomie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Saudská Arábie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 Spojené arabské emiráty</a:t>
            </a:r>
          </a:p>
          <a:p>
            <a:r>
              <a:rPr lang="cs-CZ" dirty="0" smtClean="0"/>
              <a:t> Sýrie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0000"/>
                </a:solidFill>
              </a:rPr>
              <a:t>Turecko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56839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Fyzickogeograficky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Sever</a:t>
            </a:r>
            <a:r>
              <a:rPr lang="cs-CZ" dirty="0" smtClean="0"/>
              <a:t> : Černé moře, Kavkaz, Kaspické moře, pohoří Pamír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Jih</a:t>
            </a:r>
            <a:r>
              <a:rPr lang="cs-CZ" dirty="0" smtClean="0"/>
              <a:t> : Arabské moře, Perský záliv, Rudé moře, Arabský poloostrov, Mezopotámská nížina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Západ</a:t>
            </a:r>
            <a:r>
              <a:rPr lang="cs-CZ" dirty="0" smtClean="0"/>
              <a:t> : Středozemní moře, pol. Malá Asie, Kypr</a:t>
            </a:r>
          </a:p>
        </p:txBody>
      </p:sp>
    </p:spTree>
    <p:extLst>
      <p:ext uri="{BB962C8B-B14F-4D97-AF65-F5344CB8AC3E}">
        <p14:creationId xmlns:p14="http://schemas.microsoft.com/office/powerpoint/2010/main" val="37234855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Hospodářství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Těžba : ropa, zemní plyn</a:t>
            </a:r>
          </a:p>
          <a:p>
            <a:r>
              <a:rPr lang="cs-CZ" dirty="0" smtClean="0"/>
              <a:t>Zemědělství ( závislé na vodních zdrojích )</a:t>
            </a:r>
          </a:p>
          <a:p>
            <a:r>
              <a:rPr lang="cs-CZ" dirty="0" smtClean="0"/>
              <a:t>Turistika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9959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na internetu a zjisti maximum informací, najdeš další zajímavé místa?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Zeď nářků – nejposvátnější místo Židů – </a:t>
            </a:r>
            <a:r>
              <a:rPr lang="cs-CZ" dirty="0" err="1" smtClean="0"/>
              <a:t>Jerusalém</a:t>
            </a:r>
            <a:endParaRPr lang="cs-CZ" dirty="0" smtClean="0"/>
          </a:p>
          <a:p>
            <a:r>
              <a:rPr lang="cs-CZ" dirty="0" smtClean="0"/>
              <a:t>Mrtvé moře, </a:t>
            </a:r>
            <a:r>
              <a:rPr lang="cs-CZ" dirty="0" err="1" smtClean="0"/>
              <a:t>Israel</a:t>
            </a:r>
            <a:r>
              <a:rPr lang="cs-CZ" dirty="0" smtClean="0"/>
              <a:t> – 400m pod hladinou moře, velký obsah minerálů ( solí )</a:t>
            </a:r>
          </a:p>
          <a:p>
            <a:r>
              <a:rPr lang="cs-CZ" dirty="0" smtClean="0"/>
              <a:t>Kypr</a:t>
            </a:r>
          </a:p>
          <a:p>
            <a:r>
              <a:rPr lang="cs-CZ" dirty="0" smtClean="0"/>
              <a:t>Saúdská Arábie, SAE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5549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67</TotalTime>
  <Words>178</Words>
  <Application>Microsoft Office PowerPoint</Application>
  <PresentationFormat>Předvádění na obrazovce (4:3)</PresentationFormat>
  <Paragraphs>43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Jmění</vt:lpstr>
      <vt:lpstr>Základní škola a mateřská škola Staré Město   Interaktivní škola pro žáka 21.století</vt:lpstr>
      <vt:lpstr>www.wikipedia.org</vt:lpstr>
      <vt:lpstr>Prezentace aplikace PowerPoint</vt:lpstr>
      <vt:lpstr>Fyzickogeograficky</vt:lpstr>
      <vt:lpstr>Hospodářství</vt:lpstr>
      <vt:lpstr>Vyhledej na internetu a zjisti maximum informací, najdeš další zajímavé místa?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VilimovskyKamil</cp:lastModifiedBy>
  <cp:revision>14</cp:revision>
  <dcterms:created xsi:type="dcterms:W3CDTF">2010-07-04T09:26:34Z</dcterms:created>
  <dcterms:modified xsi:type="dcterms:W3CDTF">2012-12-30T15:40:04Z</dcterms:modified>
</cp:coreProperties>
</file>