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3" r:id="rId3"/>
    <p:sldId id="274" r:id="rId4"/>
    <p:sldId id="27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105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VY_32_INOVACE_6B_14_Násobení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desetinných čísel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30.11.2012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seznamují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násobením desetinných čísel.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Tento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navazuje na DUM Násobení desetinných čísel přirozeným číslem.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72008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Desetinná čísla budeme násobit stejně, jako čísla přirozená.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8,05 . 1,6 = ???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Napíšeme je pod sebe a ve výsledku budeme oddělovat tolik desetinných míst, kolik jich mají obě dvě desetinná čísla dohromady.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8,05				8,05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1,6				1,6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		4830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	        805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	     12</a:t>
            </a:r>
            <a:r>
              <a:rPr lang="cs-CZ" dirty="0" smtClean="0">
                <a:solidFill>
                  <a:srgbClr val="002060"/>
                </a:solidFill>
              </a:rPr>
              <a:t>,</a:t>
            </a:r>
            <a:r>
              <a:rPr lang="cs-CZ" dirty="0" smtClean="0"/>
              <a:t>880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Násobení desetinných </a:t>
            </a:r>
            <a:r>
              <a:rPr lang="cs-CZ" dirty="0" smtClean="0"/>
              <a:t>čísel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331640" y="472514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076056" y="4653136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076056" y="5517232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Šipka doprava 13"/>
          <p:cNvSpPr/>
          <p:nvPr/>
        </p:nvSpPr>
        <p:spPr>
          <a:xfrm>
            <a:off x="2915816" y="4149080"/>
            <a:ext cx="1584176" cy="50405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15" name="Obláček 14"/>
          <p:cNvSpPr/>
          <p:nvPr/>
        </p:nvSpPr>
        <p:spPr>
          <a:xfrm>
            <a:off x="1835696" y="4869160"/>
            <a:ext cx="2448272" cy="1512168"/>
          </a:xfrm>
          <a:prstGeom prst="cloudCallout">
            <a:avLst>
              <a:gd name="adj1" fmla="val -36088"/>
              <a:gd name="adj2" fmla="val -80924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1650949" lon="19264315" rev="20451824"/>
              </a:camera>
              <a:lightRig rig="threePt" dir="t"/>
            </a:scene3d>
          </a:bodyPr>
          <a:lstStyle/>
          <a:p>
            <a:pPr algn="ctr"/>
            <a:r>
              <a:rPr lang="cs-CZ" sz="2300" dirty="0" smtClean="0">
                <a:solidFill>
                  <a:schemeClr val="tx1"/>
                </a:solidFill>
              </a:rPr>
              <a:t>Celkem 3 desetinná místa</a:t>
            </a:r>
            <a:endParaRPr lang="cs-CZ" sz="23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0.01572 L 4.44444E-6 0.317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4401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300" dirty="0" smtClean="0"/>
              <a:t>Je</a:t>
            </a:r>
            <a:r>
              <a:rPr lang="cs-CZ" sz="2300" dirty="0" smtClean="0"/>
              <a:t> lepší si napsat desetinné číslo s větším počtem desetinných míst jako prvního činitele.</a:t>
            </a:r>
          </a:p>
          <a:p>
            <a:pPr lvl="1">
              <a:buNone/>
            </a:pPr>
            <a:r>
              <a:rPr lang="cs-CZ" sz="2700" dirty="0" smtClean="0"/>
              <a:t>	</a:t>
            </a:r>
            <a:r>
              <a:rPr lang="cs-CZ" sz="2700" dirty="0" smtClean="0"/>
              <a:t>			8,8 . 4,051 = ???</a:t>
            </a:r>
          </a:p>
          <a:p>
            <a:pPr lvl="1">
              <a:buNone/>
            </a:pPr>
            <a:r>
              <a:rPr lang="cs-CZ" sz="2700" dirty="0" smtClean="0"/>
              <a:t>			8,8				4,051</a:t>
            </a:r>
          </a:p>
          <a:p>
            <a:pPr lvl="1">
              <a:buNone/>
            </a:pPr>
            <a:r>
              <a:rPr lang="cs-CZ" sz="2700" dirty="0" smtClean="0"/>
              <a:t>			4,051			8,8</a:t>
            </a:r>
          </a:p>
          <a:p>
            <a:pPr lvl="1">
              <a:buNone/>
            </a:pPr>
            <a:r>
              <a:rPr lang="cs-CZ" sz="2700" dirty="0" smtClean="0"/>
              <a:t>			88				32408</a:t>
            </a:r>
          </a:p>
          <a:p>
            <a:pPr lvl="1">
              <a:buNone/>
            </a:pPr>
            <a:r>
              <a:rPr lang="cs-CZ" sz="2700" dirty="0" smtClean="0"/>
              <a:t>		    440			      32408</a:t>
            </a:r>
          </a:p>
          <a:p>
            <a:pPr lvl="1">
              <a:buNone/>
            </a:pPr>
            <a:r>
              <a:rPr lang="cs-CZ" sz="2700" dirty="0" smtClean="0"/>
              <a:t>	</a:t>
            </a:r>
            <a:r>
              <a:rPr lang="cs-CZ" sz="2700" dirty="0" smtClean="0"/>
              <a:t>	    00				      35,6488</a:t>
            </a:r>
          </a:p>
          <a:p>
            <a:pPr lvl="1">
              <a:buNone/>
            </a:pPr>
            <a:r>
              <a:rPr lang="cs-CZ" sz="2700" dirty="0" smtClean="0"/>
              <a:t>		352</a:t>
            </a:r>
          </a:p>
          <a:p>
            <a:pPr lvl="1">
              <a:buNone/>
            </a:pPr>
            <a:r>
              <a:rPr lang="cs-CZ" sz="2700" dirty="0" smtClean="0"/>
              <a:t>	</a:t>
            </a:r>
            <a:r>
              <a:rPr lang="cs-CZ" sz="2700" dirty="0" smtClean="0"/>
              <a:t>	35,6488</a:t>
            </a:r>
            <a:endParaRPr lang="cs-CZ" sz="2700" dirty="0" smtClean="0"/>
          </a:p>
          <a:p>
            <a:pPr lvl="1">
              <a:buNone/>
            </a:pPr>
            <a:endParaRPr lang="cs-CZ" sz="27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Násobení desetinných </a:t>
            </a:r>
            <a:r>
              <a:rPr lang="cs-CZ" dirty="0" smtClean="0"/>
              <a:t>čísel-doporučení</a:t>
            </a:r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411760" y="3573016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796136" y="443711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084168" y="3573016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475656" y="537321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ousměrná vodorovná šipka 14"/>
          <p:cNvSpPr/>
          <p:nvPr/>
        </p:nvSpPr>
        <p:spPr>
          <a:xfrm>
            <a:off x="4139952" y="2780928"/>
            <a:ext cx="1296144" cy="504056"/>
          </a:xfrm>
          <a:prstGeom prst="left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 numCol="2"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1,09.2,876=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0,3.21,8=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3,6.5,5=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14,967.4,04=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závěr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3429000"/>
            <a:ext cx="8001056" cy="2428892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numCol="3" rtlCol="0" anchor="ctr" anchorCtr="0">
            <a:noAutofit/>
            <a:scene3d>
              <a:camera prst="isometricRightUp">
                <a:rot lat="20879247" lon="20415933" rev="215410"/>
              </a:camera>
              <a:lightRig rig="threePt" dir="t"/>
            </a:scene3d>
          </a:bodyPr>
          <a:lstStyle/>
          <a:p>
            <a:r>
              <a:rPr lang="cs-CZ" sz="2300" dirty="0" smtClean="0">
                <a:solidFill>
                  <a:schemeClr val="tx1"/>
                </a:solidFill>
              </a:rPr>
              <a:t>3,13484</a:t>
            </a:r>
            <a:r>
              <a:rPr lang="cs-CZ" sz="2300" dirty="0" smtClean="0">
                <a:solidFill>
                  <a:schemeClr val="tx1"/>
                </a:solidFill>
              </a:rPr>
              <a:t>	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6,54</a:t>
            </a:r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19,8</a:t>
            </a:r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60,46668</a:t>
            </a:r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r>
              <a:rPr lang="cs-CZ" sz="2300" dirty="0" smtClean="0">
                <a:solidFill>
                  <a:schemeClr val="tx1"/>
                </a:solidFill>
              </a:rPr>
              <a:t>		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611560" y="3356992"/>
            <a:ext cx="2143140" cy="1785950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  <a:scene3d>
              <a:camera prst="isometricRightUp">
                <a:rot lat="21546687" lon="19559115" rev="16512635"/>
              </a:camera>
              <a:lightRig rig="threePt" dir="t"/>
            </a:scene3d>
          </a:bodyPr>
          <a:lstStyle/>
          <a:p>
            <a:pPr algn="ctr"/>
            <a:endParaRPr lang="cs-CZ" sz="23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výkladový materiál a je možné ho použít na interaktivní tabuli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násobením desetinných čísel.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Tento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navazuje na DUM Násobení desetinných čísel přirozeným číslem.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279</TotalTime>
  <Words>177</Words>
  <Application>Microsoft Office PowerPoint</Application>
  <PresentationFormat>Předvádění na obrazovce (4:3)</PresentationFormat>
  <Paragraphs>87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Násobení desetinných čísel</vt:lpstr>
      <vt:lpstr>Násobení desetinných čísel-doporučení</vt:lpstr>
      <vt:lpstr>Příklady na závěr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70</cp:revision>
  <dcterms:created xsi:type="dcterms:W3CDTF">2012-04-04T05:08:45Z</dcterms:created>
  <dcterms:modified xsi:type="dcterms:W3CDTF">2012-12-30T17:58:32Z</dcterms:modified>
</cp:coreProperties>
</file>