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7"/>
  </p:notesMasterIdLst>
  <p:sldIdLst>
    <p:sldId id="262" r:id="rId2"/>
    <p:sldId id="263" r:id="rId3"/>
    <p:sldId id="274" r:id="rId4"/>
    <p:sldId id="272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30.12.2012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31640" y="2708920"/>
          <a:ext cx="6405925" cy="351059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VY_32_INOVACE_6B_15_Dělení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desetinných čísel přirozeným číslem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12.12.2012 v 6.B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 a je možné ho použít na interaktivní tabuli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se seznamují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 dělením desetinných čísel přirozeným číslem.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Na tento 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navazuje na DUM Dělení desetinných čísel.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97200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				20,8 : 4 =???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20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8:4=5</a:t>
            </a:r>
            <a:r>
              <a:rPr lang="cs-CZ" dirty="0" smtClean="0">
                <a:solidFill>
                  <a:srgbClr val="FF0000"/>
                </a:solidFill>
              </a:rPr>
              <a:t>,</a:t>
            </a:r>
            <a:r>
              <a:rPr lang="cs-CZ" dirty="0" smtClean="0"/>
              <a:t>2</a:t>
            </a:r>
          </a:p>
          <a:p>
            <a:pPr>
              <a:buNone/>
            </a:pPr>
            <a:r>
              <a:rPr lang="cs-CZ" dirty="0" smtClean="0"/>
              <a:t>   08</a:t>
            </a:r>
          </a:p>
          <a:p>
            <a:pPr>
              <a:buNone/>
            </a:pPr>
            <a:r>
              <a:rPr lang="cs-CZ" dirty="0" smtClean="0"/>
              <a:t>	   0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Zde si zatrhneme číslo 20 a dělíme.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Když sepisujeme číslici 8, napíšeme také ve výsledku desetinnou čárku.</a:t>
            </a:r>
          </a:p>
          <a:p>
            <a:pPr>
              <a:buNone/>
            </a:pPr>
            <a:r>
              <a:rPr lang="cs-CZ" dirty="0" smtClean="0"/>
              <a:t>Zkouška:		5,2</a:t>
            </a:r>
          </a:p>
          <a:p>
            <a:pPr>
              <a:buNone/>
            </a:pPr>
            <a:r>
              <a:rPr lang="cs-CZ" dirty="0" smtClean="0"/>
              <a:t>		    	       . 4</a:t>
            </a:r>
          </a:p>
          <a:p>
            <a:pPr>
              <a:buNone/>
            </a:pPr>
            <a:r>
              <a:rPr lang="cs-CZ" dirty="0" smtClean="0"/>
              <a:t>				20,8</a:t>
            </a:r>
          </a:p>
          <a:p>
            <a:pPr>
              <a:buNone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Dělení desetinných čísel přirozeným číslem</a:t>
            </a:r>
            <a:endParaRPr lang="cs-CZ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131840" y="5733256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H="1">
            <a:off x="683568" y="2636912"/>
            <a:ext cx="36004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83288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 fontScale="92500" lnSpcReduction="20000"/>
          </a:bodyPr>
          <a:lstStyle/>
          <a:p>
            <a:pPr lvl="1">
              <a:buNone/>
            </a:pPr>
            <a:r>
              <a:rPr lang="cs-CZ" sz="2700" dirty="0" smtClean="0"/>
              <a:t>			210:4=		210</a:t>
            </a:r>
            <a:r>
              <a:rPr lang="cs-CZ" sz="2700" dirty="0" smtClean="0">
                <a:solidFill>
                  <a:srgbClr val="FF0000"/>
                </a:solidFill>
              </a:rPr>
              <a:t>,0</a:t>
            </a:r>
            <a:r>
              <a:rPr lang="cs-CZ" sz="2700" dirty="0" smtClean="0"/>
              <a:t>:4=</a:t>
            </a:r>
          </a:p>
          <a:p>
            <a:pPr lvl="1">
              <a:buNone/>
            </a:pPr>
            <a:endParaRPr lang="cs-CZ" sz="2700" dirty="0" smtClean="0"/>
          </a:p>
          <a:p>
            <a:pPr lvl="1">
              <a:buNone/>
            </a:pPr>
            <a:r>
              <a:rPr lang="cs-CZ" sz="2700" dirty="0" smtClean="0"/>
              <a:t>210,</a:t>
            </a:r>
            <a:r>
              <a:rPr lang="cs-CZ" sz="2700" dirty="0" smtClean="0">
                <a:solidFill>
                  <a:srgbClr val="FF0000"/>
                </a:solidFill>
              </a:rPr>
              <a:t>0</a:t>
            </a:r>
            <a:r>
              <a:rPr lang="cs-CZ" sz="2700" dirty="0" smtClean="0"/>
              <a:t>:4=52,5</a:t>
            </a:r>
          </a:p>
          <a:p>
            <a:pPr lvl="1">
              <a:buNone/>
            </a:pPr>
            <a:r>
              <a:rPr lang="cs-CZ" sz="2700" dirty="0" smtClean="0"/>
              <a:t>  10</a:t>
            </a:r>
          </a:p>
          <a:p>
            <a:pPr lvl="1">
              <a:buNone/>
            </a:pPr>
            <a:r>
              <a:rPr lang="cs-CZ" sz="2700" dirty="0" smtClean="0"/>
              <a:t>    2</a:t>
            </a:r>
            <a:r>
              <a:rPr lang="cs-CZ" sz="2700" dirty="0" smtClean="0">
                <a:solidFill>
                  <a:srgbClr val="FF0000"/>
                </a:solidFill>
              </a:rPr>
              <a:t>0</a:t>
            </a:r>
          </a:p>
          <a:p>
            <a:pPr lvl="1">
              <a:buNone/>
            </a:pPr>
            <a:r>
              <a:rPr lang="cs-CZ" sz="2700" dirty="0" smtClean="0"/>
              <a:t>		 0</a:t>
            </a:r>
          </a:p>
          <a:p>
            <a:pPr lvl="1"/>
            <a:r>
              <a:rPr lang="cs-CZ" sz="2700" dirty="0" smtClean="0"/>
              <a:t>Zde si zatrhneme číslo 21 a dělíme.</a:t>
            </a:r>
          </a:p>
          <a:p>
            <a:pPr lvl="1"/>
            <a:endParaRPr lang="cs-CZ" sz="2700" dirty="0" smtClean="0"/>
          </a:p>
          <a:p>
            <a:pPr lvl="1"/>
            <a:r>
              <a:rPr lang="cs-CZ" sz="2700" dirty="0" smtClean="0"/>
              <a:t>Pokud nám schází číslice, napíšeme desetinnou čárku a už píšeme jenom </a:t>
            </a:r>
            <a:r>
              <a:rPr lang="cs-CZ" sz="2700" dirty="0" smtClean="0">
                <a:solidFill>
                  <a:srgbClr val="FF0000"/>
                </a:solidFill>
              </a:rPr>
              <a:t>0</a:t>
            </a:r>
            <a:r>
              <a:rPr lang="cs-CZ" sz="2700" dirty="0" smtClean="0"/>
              <a:t>.</a:t>
            </a:r>
          </a:p>
          <a:p>
            <a:pPr lvl="1"/>
            <a:endParaRPr lang="cs-CZ" sz="2700" dirty="0" smtClean="0"/>
          </a:p>
          <a:p>
            <a:pPr lvl="1"/>
            <a:r>
              <a:rPr lang="cs-CZ" sz="2700" dirty="0" smtClean="0"/>
              <a:t>Když sepíšeme číslici </a:t>
            </a:r>
            <a:r>
              <a:rPr lang="cs-CZ" sz="2700" dirty="0" smtClean="0">
                <a:solidFill>
                  <a:srgbClr val="FF0000"/>
                </a:solidFill>
              </a:rPr>
              <a:t>0</a:t>
            </a:r>
            <a:r>
              <a:rPr lang="cs-CZ" sz="2700" dirty="0" smtClean="0"/>
              <a:t>, která je na pozici desetin, sepíšeme také do výsledku desetinnou čárku.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Dělení desetinných čísel přirozeným číslem</a:t>
            </a:r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 flipH="1">
            <a:off x="899592" y="2348880"/>
            <a:ext cx="36004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Šipka doprava 15"/>
          <p:cNvSpPr/>
          <p:nvPr/>
        </p:nvSpPr>
        <p:spPr>
          <a:xfrm>
            <a:off x="3995936" y="1484784"/>
            <a:ext cx="936104" cy="216024"/>
          </a:xfrm>
          <a:prstGeom prst="right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endParaRPr lang="cs-CZ" sz="23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472518" cy="4525963"/>
          </a:xfrm>
        </p:spPr>
        <p:txBody>
          <a:bodyPr numCol="2"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10,86:2=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125,8:4=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21:5=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60:8=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Font typeface="Courier New" pitchFamily="49" charset="0"/>
              <a:buChar char="o"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Příklady na závěr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3429000"/>
            <a:ext cx="8001056" cy="2428892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numCol="3" rtlCol="0" anchor="ctr" anchorCtr="0">
            <a:noAutofit/>
            <a:scene3d>
              <a:camera prst="isometricRightUp">
                <a:rot lat="20879247" lon="20415933" rev="215410"/>
              </a:camera>
              <a:lightRig rig="threePt" dir="t"/>
            </a:scene3d>
          </a:bodyPr>
          <a:lstStyle/>
          <a:p>
            <a:r>
              <a:rPr lang="cs-CZ" sz="2300" dirty="0" smtClean="0">
                <a:solidFill>
                  <a:schemeClr val="tx1"/>
                </a:solidFill>
              </a:rPr>
              <a:t>5,43	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31,45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4,2</a:t>
            </a:r>
          </a:p>
          <a:p>
            <a:r>
              <a:rPr lang="cs-CZ" sz="2300" dirty="0" smtClean="0">
                <a:solidFill>
                  <a:schemeClr val="tx1"/>
                </a:solidFill>
              </a:rPr>
              <a:t>7,5</a:t>
            </a: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endParaRPr lang="cs-CZ" sz="2300" dirty="0" smtClean="0">
              <a:solidFill>
                <a:schemeClr val="tx1"/>
              </a:solidFill>
            </a:endParaRPr>
          </a:p>
          <a:p>
            <a:r>
              <a:rPr lang="cs-CZ" sz="2300" dirty="0" smtClean="0">
                <a:solidFill>
                  <a:schemeClr val="tx1"/>
                </a:solidFill>
              </a:rPr>
              <a:t>		</a:t>
            </a:r>
          </a:p>
          <a:p>
            <a:endParaRPr lang="cs-CZ" sz="2300" dirty="0" smtClean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323528" y="3356992"/>
            <a:ext cx="2143140" cy="1785950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rtlCol="0" anchor="ctr" anchorCtr="0">
            <a:noAutofit/>
            <a:scene3d>
              <a:camera prst="isometricRightUp">
                <a:rot lat="21546687" lon="19559115" rev="16512635"/>
              </a:camera>
              <a:lightRig rig="threePt" dir="t"/>
            </a:scene3d>
          </a:bodyPr>
          <a:lstStyle/>
          <a:p>
            <a:pPr algn="ctr"/>
            <a:endParaRPr lang="cs-CZ" sz="23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43922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jako výkladový materiál a je možné ho použít na interaktivní tabuli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Žáci se seznamují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 dělením desetinných čísel přirozeným číslem.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Na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t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ento 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navazuje na DUM Dělení desetinných čísel.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302</TotalTime>
  <Words>156</Words>
  <Application>Microsoft Office PowerPoint</Application>
  <PresentationFormat>Předvádění na obrazovce (4:3)</PresentationFormat>
  <Paragraphs>92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Shluk</vt:lpstr>
      <vt:lpstr>Snímek 1</vt:lpstr>
      <vt:lpstr>Dělení desetinných čísel přirozeným číslem</vt:lpstr>
      <vt:lpstr>Dělení desetinných čísel přirozeným číslem</vt:lpstr>
      <vt:lpstr>Příklady na závěr</vt:lpstr>
      <vt:lpstr>Snímek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83</cp:revision>
  <dcterms:created xsi:type="dcterms:W3CDTF">2012-04-04T05:08:45Z</dcterms:created>
  <dcterms:modified xsi:type="dcterms:W3CDTF">2012-12-30T19:19:59Z</dcterms:modified>
</cp:coreProperties>
</file>