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44354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VY_32_INOVACE_6B_17_Pexeso-násobení desetinných čísel přirozeným číslem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20.12. 2012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.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Na tento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navazuje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Násobení desetinných čísel.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příklad na násobení-výsledek.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Pexeso-násobení </a:t>
            </a:r>
            <a:r>
              <a:rPr lang="cs-CZ" dirty="0" smtClean="0"/>
              <a:t>desetinných čísel přirozeným číslem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0,86 . 6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5,16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20,5  .2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6,09 . 9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54,81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10,5 . 1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10,5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0,99 . 0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11,1 . 3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33,3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Pexeso-násobení desetinných čísel přirozeným číslem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5,1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. 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10,2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16,6 . 10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0,987 . 100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98,7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2,5 . 2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15,8 . 1000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15800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23,4 . 1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23,4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Pexeso-násobení desetinných čísel přirozeným číslem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50,0 . 6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9,9 . 11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108,9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0,07 . 11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O,77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56,1 . 5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280,5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25,25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. 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50,5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100,1 . 8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800,8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68459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. Na tento DUM navazuje DUM Násobení desetinných čísel.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příklad na násobení-výsledek.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253</TotalTime>
  <Words>155</Words>
  <Application>Microsoft Office PowerPoint</Application>
  <PresentationFormat>Předvádění na obrazovce (4:3)</PresentationFormat>
  <Paragraphs>82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Pexeso-násobení desetinných čísel přirozeným číslem</vt:lpstr>
      <vt:lpstr>Pexeso-násobení desetinných čísel přirozeným číslem</vt:lpstr>
      <vt:lpstr>Pexeso-násobení desetinných čísel přirozeným číslem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61</cp:revision>
  <dcterms:created xsi:type="dcterms:W3CDTF">2012-04-04T05:08:45Z</dcterms:created>
  <dcterms:modified xsi:type="dcterms:W3CDTF">2012-12-30T20:45:30Z</dcterms:modified>
</cp:coreProperties>
</file>