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VY_32_INOVACE_6B_18_Pexeso-násobení desetinných čísel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20.12.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. Tento DUM navazuje na DUM  Násobení desetinných čísel přirozeným číslem.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příklad na násobení-výsledek.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Pexeso-násobení desetinných čísel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1,1 .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2,2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2,42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16,7 . 1,2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20,04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6,0 . 6,0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19,8 . 9,1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180,18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0,87 .0,0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100,87 . 1,1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110,957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Pexeso-násobení desetinných čísel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9,09 . 3,1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28,179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7,4 . 8,4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62,16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0,87 . 0,1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0,087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9,0 . 10,0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8,43 . 1,654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13,94322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7,635 . 0,1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0,7635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mtClean="0"/>
              <a:t>Pexeso-násobení desetinných čísel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654,9 . 0,1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65,49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1,90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. 5,5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10,45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4,97 . 8,9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44,233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9,967 . 10,5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104,6535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6,35 . 9,0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57,15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97,08 . 0,11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tx1"/>
                          </a:solidFill>
                        </a:rPr>
                        <a:t>10, 6788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. Tento DUM navazuje na DUM  Násobení desetinných čísel přirozeným číslem.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příklad na násobení-výsledek.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252</TotalTime>
  <Words>149</Words>
  <Application>Microsoft Office PowerPoint</Application>
  <PresentationFormat>Předvádění na obrazovce (4:3)</PresentationFormat>
  <Paragraphs>82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Pexeso-násobení desetinných čísel</vt:lpstr>
      <vt:lpstr>Pexeso-násobení desetinných čísel</vt:lpstr>
      <vt:lpstr>Pexeso-násobení desetinných čísel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62</cp:revision>
  <dcterms:created xsi:type="dcterms:W3CDTF">2012-04-04T05:08:45Z</dcterms:created>
  <dcterms:modified xsi:type="dcterms:W3CDTF">2012-12-30T21:06:22Z</dcterms:modified>
</cp:coreProperties>
</file>