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44354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VY_32_INOVACE_6B_19_Pexeso-dělení desetinných čísel přirozeným číslem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20.12.2012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 tento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navazuje na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Dělení desetinných čísel.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příklad na dělení-výsledek.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Pexeso-dělení </a:t>
            </a:r>
            <a:r>
              <a:rPr lang="cs-CZ" dirty="0" smtClean="0"/>
              <a:t>desetinných čísel přirozeným číslem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34,87 : 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0,3487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7,8 : 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0,78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8,098 : 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0,8098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1950,9 : 10000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0,19509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6,6 : 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6,6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0,55 :5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0,11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Pexeso-dělení desetinných čísel přirozeným číslem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1,2 : 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9,9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:11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43,2 : 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14,4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86,8 : 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43,4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100,08 : 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11,12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25,85 : 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5,17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Pexeso-dělení desetinných čísel přirozeným číslem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3,12 :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0,78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81,2 :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40,6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46,8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: 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5,2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12,5 : 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1,5625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487,40 : 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121,85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77,77 : 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tx1"/>
                          </a:solidFill>
                        </a:rPr>
                        <a:t>11,11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8459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učiva. Na tento DUM navazuje na DUM Dělení desetinných čísel.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příklad na dělení-výsledek.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259</TotalTime>
  <Words>208</Words>
  <Application>Microsoft Office PowerPoint</Application>
  <PresentationFormat>Předvádění na obrazovce (4:3)</PresentationFormat>
  <Paragraphs>82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Pexeso-dělení desetinných čísel přirozeným číslem</vt:lpstr>
      <vt:lpstr>Pexeso-dělení desetinných čísel přirozeným číslem</vt:lpstr>
      <vt:lpstr>Pexeso-dělení desetinných čísel přirozeným číslem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62</cp:revision>
  <dcterms:created xsi:type="dcterms:W3CDTF">2012-04-04T05:08:45Z</dcterms:created>
  <dcterms:modified xsi:type="dcterms:W3CDTF">2012-12-30T21:18:54Z</dcterms:modified>
</cp:coreProperties>
</file>