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VY_32_INOVACE_6B_20_Pexeso-dělení desetinných čísel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20.12.2012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Tento DUM navazuje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 DUM 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Dělení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desetinných čísel přirozeným číslem.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dělení-výsledek.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Pexeso-dělení </a:t>
            </a:r>
            <a:r>
              <a:rPr lang="cs-CZ" dirty="0" smtClean="0"/>
              <a:t>desetinných čísel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5,6 : 0,8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9,0 : 1,0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123,6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: 0,3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8,084 : 0,4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20,21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9,9 : 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645,7 : 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645700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Pexeso-dělení desetinných čísel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67,05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: 0,9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74,5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623,5 :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0,25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2494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0,876 : 0,0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8677,6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: 0,2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43388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0,099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: 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14,14 : 0,14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101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Pexeso-dělení desetinných čísel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8,0978 : 0,02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0,55 : 0,55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6,36 : 0,6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0,81 : 0,09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79,0012 : 0,003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40,28 : 0,4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Tento DUM navazuje na DUM  Dělení desetinných čísel přirozeným číslem.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dělení-výsledek.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257</TotalTime>
  <Words>195</Words>
  <Application>Microsoft Office PowerPoint</Application>
  <PresentationFormat>Předvádění na obrazovce (4:3)</PresentationFormat>
  <Paragraphs>76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Pexeso-dělení desetinných čísel</vt:lpstr>
      <vt:lpstr>Pexeso-dělení desetinných čísel</vt:lpstr>
      <vt:lpstr>Pexeso-dělení desetinných čísel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61</cp:revision>
  <dcterms:created xsi:type="dcterms:W3CDTF">2012-04-04T05:08:45Z</dcterms:created>
  <dcterms:modified xsi:type="dcterms:W3CDTF">2012-12-30T21:29:37Z</dcterms:modified>
</cp:coreProperties>
</file>