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7"/>
  </p:notesMasterIdLst>
  <p:handoutMasterIdLst>
    <p:handoutMasterId r:id="rId8"/>
  </p:handoutMasterIdLst>
  <p:sldIdLst>
    <p:sldId id="261" r:id="rId2"/>
    <p:sldId id="277" r:id="rId3"/>
    <p:sldId id="279" r:id="rId4"/>
    <p:sldId id="288" r:id="rId5"/>
    <p:sldId id="29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58" autoAdjust="0"/>
  </p:normalViewPr>
  <p:slideViewPr>
    <p:cSldViewPr>
      <p:cViewPr varScale="1">
        <p:scale>
          <a:sx n="74" d="100"/>
          <a:sy n="74" d="100"/>
        </p:scale>
        <p:origin x="-1038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9418895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0163847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E2AA33C5-35D9-4A0D-B05A-8E1BA572A51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F6A6EC8D-363F-433C-B676-0D407125DAA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  <p:sldLayoutId id="2147483756" r:id="rId12"/>
    <p:sldLayoutId id="2147483757" r:id="rId13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6400800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Zeměpis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9.</a:t>
            </a:r>
          </a:p>
          <a:p>
            <a:pPr algn="l"/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Tématický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celek: Regiony České republiky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Mgr. Kamil </a:t>
            </a:r>
            <a:r>
              <a:rPr lang="cs-CZ" dirty="0" err="1" smtClean="0"/>
              <a:t>Vilimovský</a:t>
            </a:r>
            <a:endParaRPr lang="cs-CZ" dirty="0" smtClean="0"/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476250"/>
            <a:ext cx="7772400" cy="1368425"/>
          </a:xfrm>
        </p:spPr>
        <p:txBody>
          <a:bodyPr/>
          <a:lstStyle/>
          <a:p>
            <a:r>
              <a:rPr lang="cs-CZ" sz="4800">
                <a:solidFill>
                  <a:srgbClr val="3399FF"/>
                </a:solidFill>
                <a:latin typeface="Comic Sans MS" pitchFamily="66" charset="0"/>
              </a:rPr>
              <a:t>Karlovarský region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323850" y="6165304"/>
            <a:ext cx="8640763" cy="432346"/>
          </a:xfrm>
        </p:spPr>
        <p:txBody>
          <a:bodyPr>
            <a:normAutofit fontScale="92500" lnSpcReduction="10000"/>
          </a:bodyPr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0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2051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FF3300"/>
                </a:solidFill>
              </a:rPr>
              <a:t>Hranice regionu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914400" y="1628800"/>
            <a:ext cx="3749040" cy="2160240"/>
          </a:xfrm>
        </p:spPr>
        <p:txBody>
          <a:bodyPr>
            <a:normAutofit fontScale="77500" lnSpcReduction="20000"/>
          </a:bodyPr>
          <a:lstStyle/>
          <a:p>
            <a:r>
              <a:rPr lang="cs-CZ" sz="4000" dirty="0"/>
              <a:t>Ústecký region</a:t>
            </a:r>
          </a:p>
          <a:p>
            <a:r>
              <a:rPr lang="cs-CZ" sz="4000" dirty="0"/>
              <a:t>Plzeňský region</a:t>
            </a:r>
          </a:p>
          <a:p>
            <a:r>
              <a:rPr lang="cs-CZ" sz="4000" dirty="0"/>
              <a:t>Hranice s Německem / Bavorsko, Sasko /</a:t>
            </a:r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2"/>
          </p:nvPr>
        </p:nvSpPr>
        <p:spPr>
          <a:xfrm>
            <a:off x="1043608" y="4365104"/>
            <a:ext cx="7639382" cy="1654696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sz="4400" dirty="0">
                <a:solidFill>
                  <a:srgbClr val="FF0000"/>
                </a:solidFill>
              </a:rPr>
              <a:t>Centra regionu</a:t>
            </a:r>
            <a:br>
              <a:rPr lang="cs-CZ" sz="4400" dirty="0">
                <a:solidFill>
                  <a:srgbClr val="FF0000"/>
                </a:solidFill>
              </a:rPr>
            </a:br>
            <a:endParaRPr lang="cs-CZ" sz="44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4400" dirty="0" smtClean="0"/>
              <a:t>Karlovy </a:t>
            </a:r>
            <a:r>
              <a:rPr lang="cs-CZ" sz="4400" dirty="0"/>
              <a:t>Vary, Cheb, Sokolov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>
                <a:solidFill>
                  <a:srgbClr val="FF3300"/>
                </a:solidFill>
              </a:rPr>
              <a:t>Lázeňství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8218488" cy="4525963"/>
          </a:xfrm>
        </p:spPr>
        <p:txBody>
          <a:bodyPr/>
          <a:lstStyle/>
          <a:p>
            <a:pPr>
              <a:buFontTx/>
              <a:buNone/>
            </a:pPr>
            <a:r>
              <a:rPr lang="cs-CZ" sz="2800"/>
              <a:t>    Lázeňská města : Karlovy Vary</a:t>
            </a:r>
          </a:p>
          <a:p>
            <a:pPr>
              <a:buFontTx/>
              <a:buNone/>
            </a:pPr>
            <a:r>
              <a:rPr lang="cs-CZ" sz="2800"/>
              <a:t>                                Mariánské lázně</a:t>
            </a:r>
          </a:p>
          <a:p>
            <a:pPr>
              <a:buFontTx/>
              <a:buNone/>
            </a:pPr>
            <a:r>
              <a:rPr lang="cs-CZ" sz="2800"/>
              <a:t>                                Františkovy lázně</a:t>
            </a:r>
          </a:p>
          <a:p>
            <a:pPr>
              <a:buFontTx/>
              <a:buNone/>
            </a:pPr>
            <a:r>
              <a:rPr lang="cs-CZ" sz="2800"/>
              <a:t>                                Jáchymov</a:t>
            </a:r>
          </a:p>
          <a:p>
            <a:pPr>
              <a:buFontTx/>
              <a:buNone/>
            </a:pPr>
            <a:r>
              <a:rPr lang="cs-CZ" sz="2800"/>
              <a:t>                                Lázně Kynžvart</a:t>
            </a:r>
          </a:p>
        </p:txBody>
      </p:sp>
      <p:sp>
        <p:nvSpPr>
          <p:cNvPr id="6152" name="Rectangle 8"/>
          <p:cNvSpPr>
            <a:spLocks noGrp="1" noChangeArrowheads="1"/>
          </p:cNvSpPr>
          <p:nvPr>
            <p:ph sz="half" idx="2"/>
          </p:nvPr>
        </p:nvSpPr>
        <p:spPr>
          <a:xfrm>
            <a:off x="755576" y="4653136"/>
            <a:ext cx="7931224" cy="1473027"/>
          </a:xfrm>
        </p:spPr>
        <p:txBody>
          <a:bodyPr/>
          <a:lstStyle/>
          <a:p>
            <a:r>
              <a:rPr lang="cs-CZ" sz="2800" dirty="0" smtClean="0"/>
              <a:t>Vyhledej jaké nemoci se léčí v těchto lázních.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>
                <a:solidFill>
                  <a:srgbClr val="FF3300"/>
                </a:solidFill>
              </a:rPr>
              <a:t>Karlovy Vary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268413"/>
            <a:ext cx="8218488" cy="1655762"/>
          </a:xfrm>
        </p:spPr>
        <p:txBody>
          <a:bodyPr/>
          <a:lstStyle/>
          <a:p>
            <a:r>
              <a:rPr lang="cs-CZ" sz="1800"/>
              <a:t>Založeny okolo 1350 Karlem IV.</a:t>
            </a:r>
          </a:p>
          <a:p>
            <a:r>
              <a:rPr lang="cs-CZ" sz="1800"/>
              <a:t>12 přírodních pramenů s rozdílnou teplotou</a:t>
            </a:r>
          </a:p>
          <a:p>
            <a:r>
              <a:rPr lang="cs-CZ" sz="1800"/>
              <a:t>Léčba trávícího a pohybového ústrojí, s poruchou látkové výměny / cukrovka, otylost</a:t>
            </a:r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3"/>
          </p:nvPr>
        </p:nvSpPr>
        <p:spPr>
          <a:xfrm>
            <a:off x="755576" y="3938588"/>
            <a:ext cx="7931224" cy="2187575"/>
          </a:xfrm>
        </p:spPr>
        <p:txBody>
          <a:bodyPr/>
          <a:lstStyle/>
          <a:p>
            <a:r>
              <a:rPr lang="cs-CZ" dirty="0" smtClean="0"/>
              <a:t>Vyhledej další zajímavosti regionu</a:t>
            </a:r>
          </a:p>
          <a:p>
            <a:r>
              <a:rPr lang="cs-CZ" dirty="0" smtClean="0"/>
              <a:t>Která odvětví potravinářského průmyslu překračují hranice regionu?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40</TotalTime>
  <Words>117</Words>
  <Application>Microsoft Office PowerPoint</Application>
  <PresentationFormat>Předvádění na obrazovce (4:3)</PresentationFormat>
  <Paragraphs>28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Jmění</vt:lpstr>
      <vt:lpstr>Základní škola a mateřská škola Staré Město   Interaktivní škola pro žáka 21.století</vt:lpstr>
      <vt:lpstr>Karlovarský region</vt:lpstr>
      <vt:lpstr>Hranice regionu</vt:lpstr>
      <vt:lpstr>Lázeňství</vt:lpstr>
      <vt:lpstr>Karlovy Vary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VilimovskyKamil</cp:lastModifiedBy>
  <cp:revision>7</cp:revision>
  <dcterms:created xsi:type="dcterms:W3CDTF">2010-07-04T09:26:34Z</dcterms:created>
  <dcterms:modified xsi:type="dcterms:W3CDTF">2012-12-31T06:56:53Z</dcterms:modified>
</cp:coreProperties>
</file>