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68" r:id="rId2"/>
    <p:sldId id="258" r:id="rId3"/>
    <p:sldId id="260" r:id="rId4"/>
    <p:sldId id="261" r:id="rId5"/>
    <p:sldId id="263" r:id="rId6"/>
    <p:sldId id="264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266746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9696379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myanmar.navajo.cz/" TargetMode="External"/><Relationship Id="rId13" Type="http://schemas.openxmlformats.org/officeDocument/2006/relationships/image" Target="../media/image4.png"/><Relationship Id="rId3" Type="http://schemas.openxmlformats.org/officeDocument/2006/relationships/hyperlink" Target="http://kambodza.navajo.cz/" TargetMode="External"/><Relationship Id="rId7" Type="http://schemas.openxmlformats.org/officeDocument/2006/relationships/hyperlink" Target="http://malajsie.navajo.cz/" TargetMode="External"/><Relationship Id="rId12" Type="http://schemas.openxmlformats.org/officeDocument/2006/relationships/hyperlink" Target="http://vietnam.navajo.cz/" TargetMode="External"/><Relationship Id="rId2" Type="http://schemas.openxmlformats.org/officeDocument/2006/relationships/hyperlink" Target="http://brunej.navajo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aos.navajo.cz/" TargetMode="External"/><Relationship Id="rId11" Type="http://schemas.openxmlformats.org/officeDocument/2006/relationships/hyperlink" Target="http://thajsko.navajo.cz/" TargetMode="External"/><Relationship Id="rId5" Type="http://schemas.openxmlformats.org/officeDocument/2006/relationships/hyperlink" Target="http://indonesie.navajo.cz/" TargetMode="External"/><Relationship Id="rId10" Type="http://schemas.openxmlformats.org/officeDocument/2006/relationships/hyperlink" Target="http://singapur.navajo.cz/" TargetMode="External"/><Relationship Id="rId4" Type="http://schemas.openxmlformats.org/officeDocument/2006/relationships/hyperlink" Target="http://vychodni-timor.navajo.cz/" TargetMode="External"/><Relationship Id="rId9" Type="http://schemas.openxmlformats.org/officeDocument/2006/relationships/hyperlink" Target="http://filipiny.navajo.cz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upload.wikimedia.org/wikipedia/commons/6/64/HeroinWorld-en.svg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7344816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Zeměpis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7.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Regiony světa </a:t>
            </a:r>
            <a:r>
              <a:rPr lang="cs-CZ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Asie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Kamil </a:t>
            </a:r>
            <a:r>
              <a:rPr lang="cs-CZ" dirty="0" err="1" smtClean="0"/>
              <a:t>Vilimovský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4811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92275" y="333375"/>
            <a:ext cx="6119813" cy="677863"/>
          </a:xfrm>
        </p:spPr>
        <p:txBody>
          <a:bodyPr>
            <a:normAutofit fontScale="90000"/>
          </a:bodyPr>
          <a:lstStyle/>
          <a:p>
            <a:r>
              <a:rPr lang="cs-CZ" sz="4400"/>
              <a:t> 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074" name="Rectangle 26"/>
          <p:cNvSpPr>
            <a:spLocks noChangeArrowheads="1"/>
          </p:cNvSpPr>
          <p:nvPr/>
        </p:nvSpPr>
        <p:spPr bwMode="auto">
          <a:xfrm>
            <a:off x="2339975" y="3429000"/>
            <a:ext cx="3887788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Jihovýchodní </a:t>
            </a:r>
            <a:r>
              <a:rPr lang="cs-CZ" sz="36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</a:t>
            </a:r>
            <a:br>
              <a:rPr lang="cs-CZ" sz="36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36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  <a:r>
              <a:rPr lang="cs-CZ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Asie</a:t>
            </a:r>
          </a:p>
        </p:txBody>
      </p:sp>
    </p:spTree>
    <p:extLst>
      <p:ext uri="{BB962C8B-B14F-4D97-AF65-F5344CB8AC3E}">
        <p14:creationId xmlns:p14="http://schemas.microsoft.com/office/powerpoint/2010/main" val="325501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908175" y="244475"/>
            <a:ext cx="6934200" cy="880269"/>
          </a:xfrm>
        </p:spPr>
        <p:txBody>
          <a:bodyPr/>
          <a:lstStyle/>
          <a:p>
            <a:r>
              <a:rPr lang="cs-CZ" dirty="0"/>
              <a:t>Regiony Asie</a:t>
            </a:r>
          </a:p>
        </p:txBody>
      </p:sp>
      <p:sp>
        <p:nvSpPr>
          <p:cNvPr id="317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14400" y="5940055"/>
            <a:ext cx="7772400" cy="44127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http://cs.wikipedia.org/wiki/Soubor:Southeast_Asia_(orthographic_projection).svg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96752"/>
            <a:ext cx="4734694" cy="4743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625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Rectangle 7"/>
          <p:cNvSpPr>
            <a:spLocks noGrp="1" noRot="1" noChangeArrowheads="1"/>
          </p:cNvSpPr>
          <p:nvPr>
            <p:ph type="title"/>
          </p:nvPr>
        </p:nvSpPr>
        <p:spPr>
          <a:xfrm>
            <a:off x="914400" y="6237312"/>
            <a:ext cx="7772400" cy="360040"/>
          </a:xfrm>
        </p:spPr>
        <p:txBody>
          <a:bodyPr>
            <a:noAutofit/>
          </a:bodyPr>
          <a:lstStyle/>
          <a:p>
            <a:r>
              <a:rPr lang="cs-CZ" sz="2000" dirty="0"/>
              <a:t>http://cs.wikipedia.org/wiki/Soubor:Southeast_asia.jpg</a:t>
            </a:r>
            <a:endParaRPr lang="cs-CZ" sz="2000" dirty="0"/>
          </a:p>
        </p:txBody>
      </p:sp>
      <p:sp>
        <p:nvSpPr>
          <p:cNvPr id="16392" name="Rectangle 8"/>
          <p:cNvSpPr>
            <a:spLocks noGrp="1" noRot="1" noChangeArrowheads="1"/>
          </p:cNvSpPr>
          <p:nvPr>
            <p:ph type="body" idx="1"/>
          </p:nvPr>
        </p:nvSpPr>
        <p:spPr>
          <a:xfrm>
            <a:off x="6156325" y="188913"/>
            <a:ext cx="2689225" cy="64087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1800" b="1"/>
              <a:t>Jihovýchodní Asie</a:t>
            </a:r>
            <a:r>
              <a:rPr lang="cs-CZ" sz="1800"/>
              <a:t/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</a:pPr>
            <a:r>
              <a:rPr lang="cs-CZ" sz="1800">
                <a:hlinkClick r:id="rId2" tooltip="Brunei"/>
              </a:rPr>
              <a:t>Brunej</a:t>
            </a:r>
            <a:r>
              <a:rPr lang="cs-CZ" sz="1800"/>
              <a:t/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</a:pPr>
            <a:r>
              <a:rPr lang="cs-CZ" sz="1800">
                <a:hlinkClick r:id="rId3" tooltip="Cambodia"/>
              </a:rPr>
              <a:t>Kambodža</a:t>
            </a:r>
            <a:r>
              <a:rPr lang="cs-CZ" sz="1800"/>
              <a:t/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</a:pPr>
            <a:r>
              <a:rPr lang="cs-CZ" sz="1800">
                <a:hlinkClick r:id="rId4" tooltip="East Timor"/>
              </a:rPr>
              <a:t>Východní Timor</a:t>
            </a:r>
            <a:r>
              <a:rPr lang="cs-CZ" sz="1800"/>
              <a:t/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</a:pPr>
            <a:r>
              <a:rPr lang="cs-CZ" sz="1800">
                <a:hlinkClick r:id="rId5" tooltip="Indonesia"/>
              </a:rPr>
              <a:t>Indonésie</a:t>
            </a:r>
            <a:r>
              <a:rPr lang="cs-CZ" sz="1800"/>
              <a:t/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</a:pPr>
            <a:r>
              <a:rPr lang="cs-CZ" sz="1800">
                <a:hlinkClick r:id="rId6" tooltip="Laos"/>
              </a:rPr>
              <a:t>Laos</a:t>
            </a:r>
            <a:r>
              <a:rPr lang="cs-CZ" sz="1800"/>
              <a:t/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</a:pPr>
            <a:r>
              <a:rPr lang="cs-CZ" sz="1800">
                <a:hlinkClick r:id="rId7" tooltip="Malaysia"/>
              </a:rPr>
              <a:t>Malajsie</a:t>
            </a:r>
            <a:r>
              <a:rPr lang="cs-CZ" sz="1800"/>
              <a:t/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</a:pPr>
            <a:r>
              <a:rPr lang="cs-CZ" sz="1800">
                <a:hlinkClick r:id="rId8" tooltip="Myanmar"/>
              </a:rPr>
              <a:t>Myanmar</a:t>
            </a:r>
            <a:r>
              <a:rPr lang="cs-CZ" sz="1800"/>
              <a:t/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</a:pPr>
            <a:r>
              <a:rPr lang="cs-CZ" sz="1800">
                <a:hlinkClick r:id="rId9" tooltip="Philippines"/>
              </a:rPr>
              <a:t>Filipíny</a:t>
            </a:r>
            <a:r>
              <a:rPr lang="cs-CZ" sz="1800"/>
              <a:t/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</a:pPr>
            <a:r>
              <a:rPr lang="cs-CZ" sz="1800">
                <a:hlinkClick r:id="rId10" tooltip="Singapore"/>
              </a:rPr>
              <a:t>Singapur</a:t>
            </a:r>
            <a:r>
              <a:rPr lang="cs-CZ" sz="1800"/>
              <a:t/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</a:pPr>
            <a:r>
              <a:rPr lang="cs-CZ" sz="1800">
                <a:hlinkClick r:id="rId11" tooltip="Thailand"/>
              </a:rPr>
              <a:t>Thajsko</a:t>
            </a:r>
            <a:r>
              <a:rPr lang="cs-CZ" sz="1800"/>
              <a:t/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</a:pPr>
            <a:r>
              <a:rPr lang="cs-CZ" sz="1800">
                <a:hlinkClick r:id="rId12" tooltip="Vietnam"/>
              </a:rPr>
              <a:t>Vietnam</a:t>
            </a:r>
            <a:r>
              <a:rPr lang="cs-CZ" sz="1800"/>
              <a:t/>
            </a:r>
            <a:br>
              <a:rPr lang="cs-CZ" sz="1800"/>
            </a:br>
            <a:endParaRPr lang="cs-CZ" sz="1800"/>
          </a:p>
          <a:p>
            <a:pPr>
              <a:lnSpc>
                <a:spcPct val="80000"/>
              </a:lnSpc>
            </a:pPr>
            <a:endParaRPr lang="cs-CZ" sz="180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08720"/>
            <a:ext cx="4580817" cy="5240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46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619250" y="0"/>
            <a:ext cx="8229600" cy="1143000"/>
          </a:xfrm>
        </p:spPr>
        <p:txBody>
          <a:bodyPr/>
          <a:lstStyle/>
          <a:p>
            <a:r>
              <a:rPr lang="cs-CZ"/>
              <a:t>Podnebí</a:t>
            </a:r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043608" y="1600200"/>
            <a:ext cx="3960440" cy="4525963"/>
          </a:xfrm>
        </p:spPr>
        <p:txBody>
          <a:bodyPr>
            <a:normAutofit/>
          </a:bodyPr>
          <a:lstStyle/>
          <a:p>
            <a:r>
              <a:rPr lang="cs-CZ" sz="3600" dirty="0"/>
              <a:t>Tropické a subtropické podnebí</a:t>
            </a:r>
          </a:p>
          <a:p>
            <a:r>
              <a:rPr lang="cs-CZ" sz="3600" dirty="0"/>
              <a:t>Ovlivňováno monzuny</a:t>
            </a:r>
          </a:p>
        </p:txBody>
      </p:sp>
    </p:spTree>
    <p:extLst>
      <p:ext uri="{BB962C8B-B14F-4D97-AF65-F5344CB8AC3E}">
        <p14:creationId xmlns:p14="http://schemas.microsoft.com/office/powerpoint/2010/main" val="1095338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Zlatý trojúhelník</a:t>
            </a: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sz="quarter" idx="1"/>
          </p:nvPr>
        </p:nvSpPr>
        <p:spPr>
          <a:xfrm>
            <a:off x="914400" y="1447800"/>
            <a:ext cx="7546032" cy="61304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80000"/>
              </a:lnSpc>
            </a:pPr>
            <a:r>
              <a:rPr lang="cs-CZ" sz="2000" b="1" dirty="0"/>
              <a:t>Zlatý trojúhelník</a:t>
            </a:r>
            <a:r>
              <a:rPr lang="cs-CZ" sz="2000" dirty="0"/>
              <a:t> je označení občas používané pro oblast , která se rozkládá mezi hraničními oblastmi Barmy, Thajska a Laosu .Tato oblast je významným producentem máku setého, který je později zpracováván na výrobu heroinu exportovaného do celého světa.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2"/>
          </p:nvPr>
        </p:nvSpPr>
        <p:spPr>
          <a:xfrm>
            <a:off x="2555776" y="6165304"/>
            <a:ext cx="6127214" cy="36004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/>
              <a:t>http://cs.wikipedia.org/wiki/Soubor:HeroinWorld-en.svg</a:t>
            </a:r>
            <a:endParaRPr lang="cs-CZ" dirty="0" smtClean="0"/>
          </a:p>
        </p:txBody>
      </p:sp>
      <p:pic>
        <p:nvPicPr>
          <p:cNvPr id="23557" name="Picture 5" descr="Soubor:HeroinWorld-en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221" y="2204864"/>
            <a:ext cx="7620000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45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348038" y="244475"/>
            <a:ext cx="5494337" cy="1431925"/>
          </a:xfrm>
        </p:spPr>
        <p:txBody>
          <a:bodyPr/>
          <a:lstStyle/>
          <a:p>
            <a:r>
              <a:rPr lang="cs-CZ"/>
              <a:t>ASEAN</a:t>
            </a:r>
          </a:p>
        </p:txBody>
      </p:sp>
      <p:sp>
        <p:nvSpPr>
          <p:cNvPr id="307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8" y="1484313"/>
            <a:ext cx="8450262" cy="4611687"/>
          </a:xfrm>
        </p:spPr>
        <p:txBody>
          <a:bodyPr/>
          <a:lstStyle/>
          <a:p>
            <a:r>
              <a:rPr lang="cs-CZ"/>
              <a:t>Sdružení států Jihovýchodní Asie</a:t>
            </a:r>
          </a:p>
          <a:p>
            <a:r>
              <a:rPr lang="cs-CZ"/>
              <a:t>Ekonomická spolupráce</a:t>
            </a:r>
          </a:p>
        </p:txBody>
      </p:sp>
    </p:spTree>
    <p:extLst>
      <p:ext uri="{BB962C8B-B14F-4D97-AF65-F5344CB8AC3E}">
        <p14:creationId xmlns:p14="http://schemas.microsoft.com/office/powerpoint/2010/main" val="824323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61</TotalTime>
  <Words>109</Words>
  <Application>Microsoft Office PowerPoint</Application>
  <PresentationFormat>Předvádění na obrazovce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Základní škola a mateřská škola Staré Město   Interaktivní škola pro žáka 21.století</vt:lpstr>
      <vt:lpstr>  </vt:lpstr>
      <vt:lpstr>Regiony Asie</vt:lpstr>
      <vt:lpstr>http://cs.wikipedia.org/wiki/Soubor:Southeast_asia.jpg</vt:lpstr>
      <vt:lpstr>Podnebí</vt:lpstr>
      <vt:lpstr>Zlatý trojúhelník</vt:lpstr>
      <vt:lpstr>ASEAN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VilimovskyKamil</cp:lastModifiedBy>
  <cp:revision>14</cp:revision>
  <dcterms:created xsi:type="dcterms:W3CDTF">2010-07-04T09:26:34Z</dcterms:created>
  <dcterms:modified xsi:type="dcterms:W3CDTF">2012-12-31T06:50:22Z</dcterms:modified>
</cp:coreProperties>
</file>